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3" r:id="rId1"/>
  </p:sldMasterIdLst>
  <p:notesMasterIdLst>
    <p:notesMasterId r:id="rId6"/>
  </p:notesMasterIdLst>
  <p:sldIdLst>
    <p:sldId id="274" r:id="rId2"/>
    <p:sldId id="295" r:id="rId3"/>
    <p:sldId id="297" r:id="rId4"/>
    <p:sldId id="296" r:id="rId5"/>
  </p:sldIdLst>
  <p:sldSz cx="12192000" cy="6858000"/>
  <p:notesSz cx="6858000" cy="9144000"/>
  <p:embeddedFontLst>
    <p:embeddedFont>
      <p:font typeface="Trebuchet MS" panose="020B0603020202020204" pitchFamily="34" charset="0"/>
      <p:regular r:id="rId7"/>
      <p:bold r:id="rId8"/>
      <p:italic r:id="rId9"/>
      <p:boldItalic r:id="rId10"/>
    </p:embeddedFont>
    <p:embeddedFont>
      <p:font typeface="Calibri" panose="020F0502020204030204" pitchFamily="34" charset="0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4" pos="166" userDrawn="1">
          <p15:clr>
            <a:srgbClr val="A4A3A4"/>
          </p15:clr>
        </p15:guide>
        <p15:guide id="5" pos="461" userDrawn="1">
          <p15:clr>
            <a:srgbClr val="A4A3A4"/>
          </p15:clr>
        </p15:guide>
        <p15:guide id="9" orient="horz" pos="609">
          <p15:clr>
            <a:srgbClr val="A4A3A4"/>
          </p15:clr>
        </p15:guide>
        <p15:guide id="10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E35"/>
    <a:srgbClr val="FF0066"/>
    <a:srgbClr val="FC8578"/>
    <a:srgbClr val="FFCCCC"/>
    <a:srgbClr val="FF99FF"/>
    <a:srgbClr val="CBF3F5"/>
    <a:srgbClr val="CC6600"/>
    <a:srgbClr val="FFFF99"/>
    <a:srgbClr val="FAC2C7"/>
    <a:srgbClr val="FAB8C1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65" autoAdjust="0"/>
    <p:restoredTop sz="99290" autoAdjust="0"/>
  </p:normalViewPr>
  <p:slideViewPr>
    <p:cSldViewPr snapToGrid="0">
      <p:cViewPr varScale="1">
        <p:scale>
          <a:sx n="74" d="100"/>
          <a:sy n="74" d="100"/>
        </p:scale>
        <p:origin x="-816" y="-90"/>
      </p:cViewPr>
      <p:guideLst>
        <p:guide orient="horz" pos="2160"/>
        <p:guide orient="horz" pos="592"/>
        <p:guide pos="166"/>
        <p:guide pos="4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640189605602364"/>
          <c:y val="1.3976521035356406E-2"/>
          <c:w val="0.46946772737134046"/>
          <c:h val="0.9534313725490211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EE3E35"/>
            </a:solidFill>
            <a:ln>
              <a:noFill/>
            </a:ln>
          </c:spPr>
          <c:invertIfNegative val="0"/>
          <c:dPt>
            <c:idx val="12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</c:spPr>
          </c:dPt>
          <c:dPt>
            <c:idx val="13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</c:spPr>
          </c:dPt>
          <c:dPt>
            <c:idx val="17"/>
            <c:invertIfNegative val="0"/>
            <c:bubble3D val="0"/>
          </c:dPt>
          <c:dPt>
            <c:idx val="18"/>
            <c:invertIfNegative val="0"/>
            <c:bubble3D val="0"/>
            <c:spPr>
              <a:solidFill>
                <a:sysClr val="window" lastClr="FFFFFF">
                  <a:lumMod val="75000"/>
                </a:sysClr>
              </a:solidFill>
              <a:ln>
                <a:noFill/>
              </a:ln>
            </c:spPr>
          </c:dPt>
          <c:dLbls>
            <c:numFmt formatCode="\%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Sheet1!$A$2:$A$15</c:f>
              <c:strCache>
                <c:ptCount val="14"/>
                <c:pt idx="0">
                  <c:v>Çocuk</c:v>
                </c:pt>
                <c:pt idx="1">
                  <c:v>Eğitim</c:v>
                </c:pt>
                <c:pt idx="2">
                  <c:v>Çevre</c:v>
                </c:pt>
                <c:pt idx="3">
                  <c:v>Kadın</c:v>
                </c:pt>
                <c:pt idx="4">
                  <c:v>Gençler</c:v>
                </c:pt>
                <c:pt idx="5">
                  <c:v>Sokak hayvanları</c:v>
                </c:pt>
                <c:pt idx="6">
                  <c:v>Kültür - Sanat</c:v>
                </c:pt>
                <c:pt idx="7">
                  <c:v>İnsani yardım</c:v>
                </c:pt>
                <c:pt idx="8">
                  <c:v>Sağlık</c:v>
                </c:pt>
                <c:pt idx="9">
                  <c:v>Yaşlılar</c:v>
                </c:pt>
                <c:pt idx="10">
                  <c:v>Özel gereksinimli bireyler</c:v>
                </c:pt>
                <c:pt idx="11">
                  <c:v>Aile</c:v>
                </c:pt>
                <c:pt idx="12">
                  <c:v>Hepsi</c:v>
                </c:pt>
                <c:pt idx="13">
                  <c:v>Hiçbir alanda gönüllülük yapmak istemem</c:v>
                </c:pt>
              </c:strCache>
            </c:strRef>
          </c:cat>
          <c:val>
            <c:numRef>
              <c:f>Sheet1!$B$2:$B$15</c:f>
              <c:numCache>
                <c:formatCode>#,##0.0</c:formatCode>
                <c:ptCount val="14"/>
                <c:pt idx="0">
                  <c:v>50.920245398773005</c:v>
                </c:pt>
                <c:pt idx="1">
                  <c:v>49.079754601226995</c:v>
                </c:pt>
                <c:pt idx="2">
                  <c:v>39.877300613496935</c:v>
                </c:pt>
                <c:pt idx="3">
                  <c:v>29.447852760736197</c:v>
                </c:pt>
                <c:pt idx="4">
                  <c:v>26.993865030674847</c:v>
                </c:pt>
                <c:pt idx="5">
                  <c:v>24.539877300613497</c:v>
                </c:pt>
                <c:pt idx="6">
                  <c:v>23.312883435582823</c:v>
                </c:pt>
                <c:pt idx="7">
                  <c:v>21.472392638036808</c:v>
                </c:pt>
                <c:pt idx="8">
                  <c:v>14.723926380368098</c:v>
                </c:pt>
                <c:pt idx="9">
                  <c:v>13.496932515337424</c:v>
                </c:pt>
                <c:pt idx="10">
                  <c:v>12.269938650306749</c:v>
                </c:pt>
                <c:pt idx="11">
                  <c:v>11.042944785276074</c:v>
                </c:pt>
                <c:pt idx="12">
                  <c:v>7.9754601226993866</c:v>
                </c:pt>
                <c:pt idx="13">
                  <c:v>1.8404907975460123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90089344"/>
        <c:axId val="90090880"/>
      </c:barChart>
      <c:catAx>
        <c:axId val="9008934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 marL="144000" algn="r">
              <a:spcAft>
                <a:spcPts val="600"/>
              </a:spcAft>
              <a:defRPr sz="1400"/>
            </a:pPr>
            <a:endParaRPr lang="tr-TR"/>
          </a:p>
        </c:txPr>
        <c:crossAx val="900908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0090880"/>
        <c:scaling>
          <c:orientation val="minMax"/>
          <c:max val="70"/>
          <c:min val="0"/>
        </c:scaling>
        <c:delete val="1"/>
        <c:axPos val="t"/>
        <c:numFmt formatCode="#,##0.0" sourceLinked="1"/>
        <c:majorTickMark val="out"/>
        <c:minorTickMark val="none"/>
        <c:tickLblPos val="nextTo"/>
        <c:crossAx val="9008934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>
          <a:latin typeface="Trebuchet MS" panose="020B0603020202020204" pitchFamily="34" charset="0"/>
        </a:defRPr>
      </a:pPr>
      <a:endParaRPr lang="tr-TR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0C3E2-965F-4C26-AB71-828AE779C456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4C59DA-ECF3-4178-BB2B-25CA7CD5C9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9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20801"/>
            <a:ext cx="10972800" cy="452596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1800">
                <a:latin typeface="Trebuchet MS" panose="020B0603020202020204" pitchFamily="34" charset="0"/>
              </a:defRPr>
            </a:lvl1pPr>
            <a:lvl2pPr>
              <a:lnSpc>
                <a:spcPct val="100000"/>
              </a:lnSpc>
              <a:defRPr sz="1600">
                <a:latin typeface="Trebuchet MS" panose="020B0603020202020204" pitchFamily="34" charset="0"/>
              </a:defRPr>
            </a:lvl2pPr>
            <a:lvl3pPr>
              <a:lnSpc>
                <a:spcPct val="100000"/>
              </a:lnSpc>
              <a:defRPr sz="1400">
                <a:latin typeface="Trebuchet MS" panose="020B0603020202020204" pitchFamily="34" charset="0"/>
              </a:defRPr>
            </a:lvl3pPr>
            <a:lvl4pPr>
              <a:lnSpc>
                <a:spcPct val="100000"/>
              </a:lnSpc>
              <a:defRPr sz="1200">
                <a:latin typeface="Trebuchet MS" panose="020B0603020202020204" pitchFamily="34" charset="0"/>
              </a:defRPr>
            </a:lvl4pPr>
            <a:lvl5pPr>
              <a:lnSpc>
                <a:spcPct val="100000"/>
              </a:lnSpc>
              <a:defRPr sz="120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Baslik_Belirtec"/>
          <p:cNvSpPr>
            <a:spLocks/>
          </p:cNvSpPr>
          <p:nvPr userDrawn="1"/>
        </p:nvSpPr>
        <p:spPr bwMode="auto">
          <a:xfrm rot="13500000">
            <a:off x="644771" y="517177"/>
            <a:ext cx="273322" cy="27353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4775" y="321027"/>
            <a:ext cx="9581165" cy="66583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>
                <a:latin typeface="Trebuchet MS" panose="020B0603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68208"/>
            <a:ext cx="12192000" cy="65591"/>
          </a:xfrm>
          <a:prstGeom prst="rect">
            <a:avLst/>
          </a:prstGeom>
          <a:solidFill>
            <a:srgbClr val="ED1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7" name="Rectangle 7"/>
          <p:cNvSpPr txBox="1">
            <a:spLocks noChangeArrowheads="1"/>
          </p:cNvSpPr>
          <p:nvPr userDrawn="1"/>
        </p:nvSpPr>
        <p:spPr bwMode="auto">
          <a:xfrm>
            <a:off x="5833969" y="6555441"/>
            <a:ext cx="497541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4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CD5BE69-7705-4CFA-B728-B0F8AB2BF161}" type="slidenum">
              <a:rPr lang="en-US" sz="1000" smtClean="0">
                <a:latin typeface="Trebuchet MS" pitchFamily="34" charset="0"/>
              </a:rPr>
              <a:pPr algn="ctr">
                <a:defRPr/>
              </a:pPr>
              <a:t>‹#›</a:t>
            </a:fld>
            <a:endParaRPr lang="en-US" sz="1000" dirty="0">
              <a:latin typeface="Trebuchet MS" pitchFamily="34" charset="0"/>
            </a:endParaRPr>
          </a:p>
        </p:txBody>
      </p:sp>
      <p:pic>
        <p:nvPicPr>
          <p:cNvPr id="8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987672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6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slik_Belirtec"/>
          <p:cNvSpPr>
            <a:spLocks/>
          </p:cNvSpPr>
          <p:nvPr userDrawn="1"/>
        </p:nvSpPr>
        <p:spPr bwMode="auto">
          <a:xfrm rot="13500000">
            <a:off x="644771" y="517177"/>
            <a:ext cx="273322" cy="27353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168208"/>
            <a:ext cx="12192000" cy="65591"/>
          </a:xfrm>
          <a:prstGeom prst="rect">
            <a:avLst/>
          </a:prstGeom>
          <a:solidFill>
            <a:srgbClr val="ED1B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rebuchet MS" panose="020B0603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4775" y="321027"/>
            <a:ext cx="9097071" cy="66583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800">
                <a:latin typeface="Trebuchet MS" panose="020B0603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Rectangle 7"/>
          <p:cNvSpPr txBox="1">
            <a:spLocks noChangeArrowheads="1"/>
          </p:cNvSpPr>
          <p:nvPr userDrawn="1"/>
        </p:nvSpPr>
        <p:spPr bwMode="auto">
          <a:xfrm>
            <a:off x="5833969" y="6568888"/>
            <a:ext cx="497541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4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CD5BE69-7705-4CFA-B728-B0F8AB2BF161}" type="slidenum">
              <a:rPr lang="en-US" sz="1000" smtClean="0">
                <a:latin typeface="Trebuchet MS" pitchFamily="34" charset="0"/>
              </a:rPr>
              <a:pPr algn="ctr">
                <a:defRPr/>
              </a:pPr>
              <a:t>‹#›</a:t>
            </a:fld>
            <a:endParaRPr lang="en-US" sz="1000" dirty="0">
              <a:latin typeface="Trebuchet MS" pitchFamily="34" charset="0"/>
            </a:endParaRPr>
          </a:p>
        </p:txBody>
      </p:sp>
      <p:pic>
        <p:nvPicPr>
          <p:cNvPr id="7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682794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6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eya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92450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a Kap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6"/>
          <p:cNvSpPr>
            <a:spLocks noChangeArrowheads="1"/>
          </p:cNvSpPr>
          <p:nvPr/>
        </p:nvSpPr>
        <p:spPr bwMode="auto">
          <a:xfrm>
            <a:off x="914400" y="3962400"/>
            <a:ext cx="10363200" cy="2286000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110000"/>
              </a:lnSpc>
              <a:defRPr/>
            </a:pPr>
            <a:endParaRPr lang="tr-TR" sz="3200" b="0">
              <a:solidFill>
                <a:srgbClr val="333333"/>
              </a:solidFill>
              <a:latin typeface="Trebuchet MS" pitchFamily="34" charset="0"/>
            </a:endParaRPr>
          </a:p>
        </p:txBody>
      </p:sp>
      <p:sp>
        <p:nvSpPr>
          <p:cNvPr id="443421" name="Rectangle 29"/>
          <p:cNvSpPr>
            <a:spLocks noGrp="1" noChangeArrowheads="1"/>
          </p:cNvSpPr>
          <p:nvPr>
            <p:ph type="ctrTitle"/>
          </p:nvPr>
        </p:nvSpPr>
        <p:spPr>
          <a:xfrm>
            <a:off x="2352859" y="2998692"/>
            <a:ext cx="7403800" cy="833387"/>
          </a:xfrm>
          <a:prstGeom prst="rect">
            <a:avLst/>
          </a:prstGeom>
        </p:spPr>
        <p:txBody>
          <a:bodyPr/>
          <a:lstStyle>
            <a:lvl1pPr algn="ctr">
              <a:lnSpc>
                <a:spcPct val="110000"/>
              </a:lnSpc>
              <a:defRPr sz="3600">
                <a:latin typeface="Trebuchet MS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/>
          <a:srcRect l="3365" t="20530" r="35506" b="27882"/>
          <a:stretch/>
        </p:blipFill>
        <p:spPr>
          <a:xfrm>
            <a:off x="588088" y="6388554"/>
            <a:ext cx="2100942" cy="236276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2776117" y="6506692"/>
            <a:ext cx="7532914" cy="0"/>
          </a:xfrm>
          <a:prstGeom prst="line">
            <a:avLst/>
          </a:prstGeom>
          <a:ln>
            <a:solidFill>
              <a:srgbClr val="ED1B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Logo"/>
          <p:cNvGrpSpPr/>
          <p:nvPr userDrawn="1"/>
        </p:nvGrpSpPr>
        <p:grpSpPr>
          <a:xfrm>
            <a:off x="10396118" y="5915512"/>
            <a:ext cx="1207794" cy="709318"/>
            <a:chOff x="-4598988" y="-21597937"/>
            <a:chExt cx="21397911" cy="12566650"/>
          </a:xfrm>
        </p:grpSpPr>
        <p:sp>
          <p:nvSpPr>
            <p:cNvPr id="15" name="Freeform 5"/>
            <p:cNvSpPr>
              <a:spLocks noEditPoints="1"/>
            </p:cNvSpPr>
            <p:nvPr/>
          </p:nvSpPr>
          <p:spPr bwMode="auto">
            <a:xfrm>
              <a:off x="-7942" y="-10042524"/>
              <a:ext cx="539747" cy="993771"/>
            </a:xfrm>
            <a:custGeom>
              <a:avLst/>
              <a:gdLst>
                <a:gd name="T0" fmla="*/ 334 w 340"/>
                <a:gd name="T1" fmla="*/ 620 h 626"/>
                <a:gd name="T2" fmla="*/ 311 w 340"/>
                <a:gd name="T3" fmla="*/ 626 h 626"/>
                <a:gd name="T4" fmla="*/ 289 w 340"/>
                <a:gd name="T5" fmla="*/ 616 h 626"/>
                <a:gd name="T6" fmla="*/ 285 w 340"/>
                <a:gd name="T7" fmla="*/ 432 h 626"/>
                <a:gd name="T8" fmla="*/ 273 w 340"/>
                <a:gd name="T9" fmla="*/ 386 h 626"/>
                <a:gd name="T10" fmla="*/ 241 w 340"/>
                <a:gd name="T11" fmla="*/ 343 h 626"/>
                <a:gd name="T12" fmla="*/ 206 w 340"/>
                <a:gd name="T13" fmla="*/ 323 h 626"/>
                <a:gd name="T14" fmla="*/ 169 w 340"/>
                <a:gd name="T15" fmla="*/ 317 h 626"/>
                <a:gd name="T16" fmla="*/ 81 w 340"/>
                <a:gd name="T17" fmla="*/ 320 h 626"/>
                <a:gd name="T18" fmla="*/ 62 w 340"/>
                <a:gd name="T19" fmla="*/ 333 h 626"/>
                <a:gd name="T20" fmla="*/ 54 w 340"/>
                <a:gd name="T21" fmla="*/ 355 h 626"/>
                <a:gd name="T22" fmla="*/ 51 w 340"/>
                <a:gd name="T23" fmla="*/ 612 h 626"/>
                <a:gd name="T24" fmla="*/ 34 w 340"/>
                <a:gd name="T25" fmla="*/ 625 h 626"/>
                <a:gd name="T26" fmla="*/ 9 w 340"/>
                <a:gd name="T27" fmla="*/ 622 h 626"/>
                <a:gd name="T28" fmla="*/ 0 w 340"/>
                <a:gd name="T29" fmla="*/ 601 h 626"/>
                <a:gd name="T30" fmla="*/ 6 w 340"/>
                <a:gd name="T31" fmla="*/ 127 h 626"/>
                <a:gd name="T32" fmla="*/ 22 w 340"/>
                <a:gd name="T33" fmla="*/ 88 h 626"/>
                <a:gd name="T34" fmla="*/ 47 w 340"/>
                <a:gd name="T35" fmla="*/ 53 h 626"/>
                <a:gd name="T36" fmla="*/ 87 w 340"/>
                <a:gd name="T37" fmla="*/ 20 h 626"/>
                <a:gd name="T38" fmla="*/ 117 w 340"/>
                <a:gd name="T39" fmla="*/ 7 h 626"/>
                <a:gd name="T40" fmla="*/ 169 w 340"/>
                <a:gd name="T41" fmla="*/ 0 h 626"/>
                <a:gd name="T42" fmla="*/ 223 w 340"/>
                <a:gd name="T43" fmla="*/ 5 h 626"/>
                <a:gd name="T44" fmla="*/ 261 w 340"/>
                <a:gd name="T45" fmla="*/ 19 h 626"/>
                <a:gd name="T46" fmla="*/ 298 w 340"/>
                <a:gd name="T47" fmla="*/ 46 h 626"/>
                <a:gd name="T48" fmla="*/ 321 w 340"/>
                <a:gd name="T49" fmla="*/ 75 h 626"/>
                <a:gd name="T50" fmla="*/ 335 w 340"/>
                <a:gd name="T51" fmla="*/ 112 h 626"/>
                <a:gd name="T52" fmla="*/ 340 w 340"/>
                <a:gd name="T53" fmla="*/ 162 h 626"/>
                <a:gd name="T54" fmla="*/ 328 w 340"/>
                <a:gd name="T55" fmla="*/ 205 h 626"/>
                <a:gd name="T56" fmla="*/ 294 w 340"/>
                <a:gd name="T57" fmla="*/ 255 h 626"/>
                <a:gd name="T58" fmla="*/ 271 w 340"/>
                <a:gd name="T59" fmla="*/ 282 h 626"/>
                <a:gd name="T60" fmla="*/ 276 w 340"/>
                <a:gd name="T61" fmla="*/ 302 h 626"/>
                <a:gd name="T62" fmla="*/ 305 w 340"/>
                <a:gd name="T63" fmla="*/ 336 h 626"/>
                <a:gd name="T64" fmla="*/ 328 w 340"/>
                <a:gd name="T65" fmla="*/ 377 h 626"/>
                <a:gd name="T66" fmla="*/ 338 w 340"/>
                <a:gd name="T67" fmla="*/ 418 h 626"/>
                <a:gd name="T68" fmla="*/ 286 w 340"/>
                <a:gd name="T69" fmla="*/ 154 h 626"/>
                <a:gd name="T70" fmla="*/ 281 w 340"/>
                <a:gd name="T71" fmla="*/ 120 h 626"/>
                <a:gd name="T72" fmla="*/ 263 w 340"/>
                <a:gd name="T73" fmla="*/ 88 h 626"/>
                <a:gd name="T74" fmla="*/ 234 w 340"/>
                <a:gd name="T75" fmla="*/ 65 h 626"/>
                <a:gd name="T76" fmla="*/ 193 w 340"/>
                <a:gd name="T77" fmla="*/ 51 h 626"/>
                <a:gd name="T78" fmla="*/ 138 w 340"/>
                <a:gd name="T79" fmla="*/ 53 h 626"/>
                <a:gd name="T80" fmla="*/ 111 w 340"/>
                <a:gd name="T81" fmla="*/ 64 h 626"/>
                <a:gd name="T82" fmla="*/ 71 w 340"/>
                <a:gd name="T83" fmla="*/ 109 h 626"/>
                <a:gd name="T84" fmla="*/ 55 w 340"/>
                <a:gd name="T85" fmla="*/ 153 h 626"/>
                <a:gd name="T86" fmla="*/ 53 w 340"/>
                <a:gd name="T87" fmla="*/ 231 h 626"/>
                <a:gd name="T88" fmla="*/ 60 w 340"/>
                <a:gd name="T89" fmla="*/ 255 h 626"/>
                <a:gd name="T90" fmla="*/ 76 w 340"/>
                <a:gd name="T91" fmla="*/ 269 h 626"/>
                <a:gd name="T92" fmla="*/ 102 w 340"/>
                <a:gd name="T93" fmla="*/ 274 h 626"/>
                <a:gd name="T94" fmla="*/ 204 w 340"/>
                <a:gd name="T95" fmla="*/ 267 h 626"/>
                <a:gd name="T96" fmla="*/ 240 w 340"/>
                <a:gd name="T97" fmla="*/ 245 h 626"/>
                <a:gd name="T98" fmla="*/ 271 w 340"/>
                <a:gd name="T99" fmla="*/ 209 h 626"/>
                <a:gd name="T100" fmla="*/ 283 w 340"/>
                <a:gd name="T101" fmla="*/ 18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5" y="622"/>
                  </a:lnTo>
                  <a:lnTo>
                    <a:pt x="292" y="620"/>
                  </a:lnTo>
                  <a:lnTo>
                    <a:pt x="289" y="616"/>
                  </a:lnTo>
                  <a:lnTo>
                    <a:pt x="287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5" y="432"/>
                  </a:lnTo>
                  <a:lnTo>
                    <a:pt x="284" y="420"/>
                  </a:lnTo>
                  <a:lnTo>
                    <a:pt x="281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3" y="386"/>
                  </a:lnTo>
                  <a:lnTo>
                    <a:pt x="268" y="376"/>
                  </a:lnTo>
                  <a:lnTo>
                    <a:pt x="261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1" y="343"/>
                  </a:lnTo>
                  <a:lnTo>
                    <a:pt x="237" y="339"/>
                  </a:lnTo>
                  <a:lnTo>
                    <a:pt x="232" y="335"/>
                  </a:lnTo>
                  <a:lnTo>
                    <a:pt x="227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4" y="320"/>
                  </a:lnTo>
                  <a:lnTo>
                    <a:pt x="188" y="319"/>
                  </a:lnTo>
                  <a:lnTo>
                    <a:pt x="182" y="318"/>
                  </a:lnTo>
                  <a:lnTo>
                    <a:pt x="176" y="317"/>
                  </a:lnTo>
                  <a:lnTo>
                    <a:pt x="169" y="317"/>
                  </a:lnTo>
                  <a:lnTo>
                    <a:pt x="102" y="317"/>
                  </a:lnTo>
                  <a:lnTo>
                    <a:pt x="96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6" y="322"/>
                  </a:lnTo>
                  <a:lnTo>
                    <a:pt x="72" y="324"/>
                  </a:lnTo>
                  <a:lnTo>
                    <a:pt x="68" y="327"/>
                  </a:lnTo>
                  <a:lnTo>
                    <a:pt x="65" y="330"/>
                  </a:lnTo>
                  <a:lnTo>
                    <a:pt x="62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4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2" y="607"/>
                  </a:lnTo>
                  <a:lnTo>
                    <a:pt x="51" y="612"/>
                  </a:lnTo>
                  <a:lnTo>
                    <a:pt x="49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4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9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1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59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1" y="13"/>
                  </a:lnTo>
                  <a:lnTo>
                    <a:pt x="105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5" y="5"/>
                  </a:lnTo>
                  <a:lnTo>
                    <a:pt x="134" y="3"/>
                  </a:lnTo>
                  <a:lnTo>
                    <a:pt x="142" y="1"/>
                  </a:lnTo>
                  <a:lnTo>
                    <a:pt x="151" y="0"/>
                  </a:lnTo>
                  <a:lnTo>
                    <a:pt x="169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1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4" y="26"/>
                  </a:lnTo>
                  <a:lnTo>
                    <a:pt x="281" y="31"/>
                  </a:lnTo>
                  <a:lnTo>
                    <a:pt x="292" y="40"/>
                  </a:lnTo>
                  <a:lnTo>
                    <a:pt x="298" y="46"/>
                  </a:lnTo>
                  <a:lnTo>
                    <a:pt x="303" y="51"/>
                  </a:lnTo>
                  <a:lnTo>
                    <a:pt x="308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4" y="83"/>
                  </a:lnTo>
                  <a:lnTo>
                    <a:pt x="327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7" y="120"/>
                  </a:lnTo>
                  <a:lnTo>
                    <a:pt x="339" y="137"/>
                  </a:lnTo>
                  <a:lnTo>
                    <a:pt x="340" y="145"/>
                  </a:lnTo>
                  <a:lnTo>
                    <a:pt x="340" y="154"/>
                  </a:lnTo>
                  <a:lnTo>
                    <a:pt x="340" y="162"/>
                  </a:lnTo>
                  <a:lnTo>
                    <a:pt x="339" y="169"/>
                  </a:lnTo>
                  <a:lnTo>
                    <a:pt x="338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4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7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2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0" y="290"/>
                  </a:lnTo>
                  <a:lnTo>
                    <a:pt x="271" y="293"/>
                  </a:lnTo>
                  <a:lnTo>
                    <a:pt x="273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0" y="385"/>
                  </a:lnTo>
                  <a:lnTo>
                    <a:pt x="334" y="393"/>
                  </a:lnTo>
                  <a:lnTo>
                    <a:pt x="336" y="401"/>
                  </a:lnTo>
                  <a:lnTo>
                    <a:pt x="337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40" y="436"/>
                  </a:lnTo>
                  <a:lnTo>
                    <a:pt x="340" y="445"/>
                  </a:lnTo>
                  <a:lnTo>
                    <a:pt x="340" y="601"/>
                  </a:lnTo>
                  <a:close/>
                  <a:moveTo>
                    <a:pt x="286" y="154"/>
                  </a:moveTo>
                  <a:lnTo>
                    <a:pt x="285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2" y="125"/>
                  </a:lnTo>
                  <a:lnTo>
                    <a:pt x="281" y="120"/>
                  </a:lnTo>
                  <a:lnTo>
                    <a:pt x="279" y="115"/>
                  </a:lnTo>
                  <a:lnTo>
                    <a:pt x="277" y="110"/>
                  </a:lnTo>
                  <a:lnTo>
                    <a:pt x="272" y="101"/>
                  </a:lnTo>
                  <a:lnTo>
                    <a:pt x="267" y="92"/>
                  </a:lnTo>
                  <a:lnTo>
                    <a:pt x="263" y="88"/>
                  </a:lnTo>
                  <a:lnTo>
                    <a:pt x="260" y="85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3" y="70"/>
                  </a:lnTo>
                  <a:lnTo>
                    <a:pt x="234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1" y="50"/>
                  </a:lnTo>
                  <a:lnTo>
                    <a:pt x="169" y="49"/>
                  </a:lnTo>
                  <a:lnTo>
                    <a:pt x="156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2" y="55"/>
                  </a:lnTo>
                  <a:lnTo>
                    <a:pt x="127" y="57"/>
                  </a:lnTo>
                  <a:lnTo>
                    <a:pt x="121" y="59"/>
                  </a:lnTo>
                  <a:lnTo>
                    <a:pt x="116" y="61"/>
                  </a:lnTo>
                  <a:lnTo>
                    <a:pt x="111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4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7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3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4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2" y="259"/>
                  </a:lnTo>
                  <a:lnTo>
                    <a:pt x="65" y="262"/>
                  </a:lnTo>
                  <a:lnTo>
                    <a:pt x="68" y="265"/>
                  </a:lnTo>
                  <a:lnTo>
                    <a:pt x="72" y="267"/>
                  </a:lnTo>
                  <a:lnTo>
                    <a:pt x="76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6" y="274"/>
                  </a:lnTo>
                  <a:lnTo>
                    <a:pt x="102" y="274"/>
                  </a:lnTo>
                  <a:lnTo>
                    <a:pt x="169" y="274"/>
                  </a:lnTo>
                  <a:lnTo>
                    <a:pt x="178" y="274"/>
                  </a:lnTo>
                  <a:lnTo>
                    <a:pt x="186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8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1" y="252"/>
                  </a:lnTo>
                  <a:lnTo>
                    <a:pt x="240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0" y="225"/>
                  </a:lnTo>
                  <a:lnTo>
                    <a:pt x="268" y="215"/>
                  </a:lnTo>
                  <a:lnTo>
                    <a:pt x="271" y="209"/>
                  </a:lnTo>
                  <a:lnTo>
                    <a:pt x="274" y="204"/>
                  </a:lnTo>
                  <a:lnTo>
                    <a:pt x="277" y="198"/>
                  </a:lnTo>
                  <a:lnTo>
                    <a:pt x="279" y="192"/>
                  </a:lnTo>
                  <a:lnTo>
                    <a:pt x="281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6" name="Freeform 6"/>
            <p:cNvSpPr>
              <a:spLocks/>
            </p:cNvSpPr>
            <p:nvPr/>
          </p:nvSpPr>
          <p:spPr bwMode="auto">
            <a:xfrm>
              <a:off x="838202" y="-10042524"/>
              <a:ext cx="507995" cy="1011237"/>
            </a:xfrm>
            <a:custGeom>
              <a:avLst/>
              <a:gdLst>
                <a:gd name="T0" fmla="*/ 297 w 320"/>
                <a:gd name="T1" fmla="*/ 582 h 637"/>
                <a:gd name="T2" fmla="*/ 266 w 320"/>
                <a:gd name="T3" fmla="*/ 611 h 637"/>
                <a:gd name="T4" fmla="*/ 217 w 320"/>
                <a:gd name="T5" fmla="*/ 632 h 637"/>
                <a:gd name="T6" fmla="*/ 170 w 320"/>
                <a:gd name="T7" fmla="*/ 637 h 637"/>
                <a:gd name="T8" fmla="*/ 118 w 320"/>
                <a:gd name="T9" fmla="*/ 630 h 637"/>
                <a:gd name="T10" fmla="*/ 80 w 320"/>
                <a:gd name="T11" fmla="*/ 613 h 637"/>
                <a:gd name="T12" fmla="*/ 48 w 320"/>
                <a:gd name="T13" fmla="*/ 585 h 637"/>
                <a:gd name="T14" fmla="*/ 19 w 320"/>
                <a:gd name="T15" fmla="*/ 543 h 637"/>
                <a:gd name="T16" fmla="*/ 3 w 320"/>
                <a:gd name="T17" fmla="*/ 494 h 637"/>
                <a:gd name="T18" fmla="*/ 0 w 320"/>
                <a:gd name="T19" fmla="*/ 178 h 637"/>
                <a:gd name="T20" fmla="*/ 9 w 320"/>
                <a:gd name="T21" fmla="*/ 119 h 637"/>
                <a:gd name="T22" fmla="*/ 27 w 320"/>
                <a:gd name="T23" fmla="*/ 81 h 637"/>
                <a:gd name="T24" fmla="*/ 54 w 320"/>
                <a:gd name="T25" fmla="*/ 46 h 637"/>
                <a:gd name="T26" fmla="*/ 94 w 320"/>
                <a:gd name="T27" fmla="*/ 16 h 637"/>
                <a:gd name="T28" fmla="*/ 126 w 320"/>
                <a:gd name="T29" fmla="*/ 5 h 637"/>
                <a:gd name="T30" fmla="*/ 182 w 320"/>
                <a:gd name="T31" fmla="*/ 0 h 637"/>
                <a:gd name="T32" fmla="*/ 237 w 320"/>
                <a:gd name="T33" fmla="*/ 11 h 637"/>
                <a:gd name="T34" fmla="*/ 281 w 320"/>
                <a:gd name="T35" fmla="*/ 39 h 637"/>
                <a:gd name="T36" fmla="*/ 313 w 320"/>
                <a:gd name="T37" fmla="*/ 83 h 637"/>
                <a:gd name="T38" fmla="*/ 317 w 320"/>
                <a:gd name="T39" fmla="*/ 105 h 637"/>
                <a:gd name="T40" fmla="*/ 300 w 320"/>
                <a:gd name="T41" fmla="*/ 121 h 637"/>
                <a:gd name="T42" fmla="*/ 282 w 320"/>
                <a:gd name="T43" fmla="*/ 122 h 637"/>
                <a:gd name="T44" fmla="*/ 260 w 320"/>
                <a:gd name="T45" fmla="*/ 97 h 637"/>
                <a:gd name="T46" fmla="*/ 232 w 320"/>
                <a:gd name="T47" fmla="*/ 69 h 637"/>
                <a:gd name="T48" fmla="*/ 199 w 320"/>
                <a:gd name="T49" fmla="*/ 53 h 637"/>
                <a:gd name="T50" fmla="*/ 157 w 320"/>
                <a:gd name="T51" fmla="*/ 50 h 637"/>
                <a:gd name="T52" fmla="*/ 122 w 320"/>
                <a:gd name="T53" fmla="*/ 59 h 637"/>
                <a:gd name="T54" fmla="*/ 85 w 320"/>
                <a:gd name="T55" fmla="*/ 89 h 637"/>
                <a:gd name="T56" fmla="*/ 61 w 320"/>
                <a:gd name="T57" fmla="*/ 130 h 637"/>
                <a:gd name="T58" fmla="*/ 53 w 320"/>
                <a:gd name="T59" fmla="*/ 178 h 637"/>
                <a:gd name="T60" fmla="*/ 56 w 320"/>
                <a:gd name="T61" fmla="*/ 258 h 637"/>
                <a:gd name="T62" fmla="*/ 69 w 320"/>
                <a:gd name="T63" fmla="*/ 276 h 637"/>
                <a:gd name="T64" fmla="*/ 91 w 320"/>
                <a:gd name="T65" fmla="*/ 285 h 637"/>
                <a:gd name="T66" fmla="*/ 220 w 320"/>
                <a:gd name="T67" fmla="*/ 287 h 637"/>
                <a:gd name="T68" fmla="*/ 234 w 320"/>
                <a:gd name="T69" fmla="*/ 302 h 637"/>
                <a:gd name="T70" fmla="*/ 228 w 320"/>
                <a:gd name="T71" fmla="*/ 323 h 637"/>
                <a:gd name="T72" fmla="*/ 209 w 320"/>
                <a:gd name="T73" fmla="*/ 329 h 637"/>
                <a:gd name="T74" fmla="*/ 81 w 320"/>
                <a:gd name="T75" fmla="*/ 332 h 637"/>
                <a:gd name="T76" fmla="*/ 63 w 320"/>
                <a:gd name="T77" fmla="*/ 344 h 637"/>
                <a:gd name="T78" fmla="*/ 54 w 320"/>
                <a:gd name="T79" fmla="*/ 367 h 637"/>
                <a:gd name="T80" fmla="*/ 55 w 320"/>
                <a:gd name="T81" fmla="*/ 483 h 637"/>
                <a:gd name="T82" fmla="*/ 71 w 320"/>
                <a:gd name="T83" fmla="*/ 529 h 637"/>
                <a:gd name="T84" fmla="*/ 102 w 320"/>
                <a:gd name="T85" fmla="*/ 566 h 637"/>
                <a:gd name="T86" fmla="*/ 145 w 320"/>
                <a:gd name="T87" fmla="*/ 585 h 637"/>
                <a:gd name="T88" fmla="*/ 177 w 320"/>
                <a:gd name="T89" fmla="*/ 587 h 637"/>
                <a:gd name="T90" fmla="*/ 213 w 320"/>
                <a:gd name="T91" fmla="*/ 579 h 637"/>
                <a:gd name="T92" fmla="*/ 251 w 320"/>
                <a:gd name="T93" fmla="*/ 553 h 637"/>
                <a:gd name="T94" fmla="*/ 277 w 320"/>
                <a:gd name="T95" fmla="*/ 521 h 637"/>
                <a:gd name="T96" fmla="*/ 293 w 320"/>
                <a:gd name="T97" fmla="*/ 513 h 637"/>
                <a:gd name="T98" fmla="*/ 316 w 320"/>
                <a:gd name="T99" fmla="*/ 526 h 637"/>
                <a:gd name="T100" fmla="*/ 318 w 320"/>
                <a:gd name="T101" fmla="*/ 54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7" y="582"/>
                  </a:lnTo>
                  <a:lnTo>
                    <a:pt x="290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6" y="611"/>
                  </a:lnTo>
                  <a:lnTo>
                    <a:pt x="257" y="616"/>
                  </a:lnTo>
                  <a:lnTo>
                    <a:pt x="248" y="621"/>
                  </a:lnTo>
                  <a:lnTo>
                    <a:pt x="238" y="625"/>
                  </a:lnTo>
                  <a:lnTo>
                    <a:pt x="228" y="629"/>
                  </a:lnTo>
                  <a:lnTo>
                    <a:pt x="217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4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2" y="59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4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7" y="8"/>
                  </a:lnTo>
                  <a:lnTo>
                    <a:pt x="237" y="11"/>
                  </a:lnTo>
                  <a:lnTo>
                    <a:pt x="247" y="15"/>
                  </a:lnTo>
                  <a:lnTo>
                    <a:pt x="256" y="20"/>
                  </a:lnTo>
                  <a:lnTo>
                    <a:pt x="265" y="26"/>
                  </a:lnTo>
                  <a:lnTo>
                    <a:pt x="273" y="32"/>
                  </a:lnTo>
                  <a:lnTo>
                    <a:pt x="281" y="39"/>
                  </a:lnTo>
                  <a:lnTo>
                    <a:pt x="288" y="46"/>
                  </a:lnTo>
                  <a:lnTo>
                    <a:pt x="295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3" y="83"/>
                  </a:lnTo>
                  <a:lnTo>
                    <a:pt x="316" y="88"/>
                  </a:lnTo>
                  <a:lnTo>
                    <a:pt x="317" y="93"/>
                  </a:lnTo>
                  <a:lnTo>
                    <a:pt x="318" y="98"/>
                  </a:lnTo>
                  <a:lnTo>
                    <a:pt x="317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3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0" y="121"/>
                  </a:lnTo>
                  <a:lnTo>
                    <a:pt x="295" y="123"/>
                  </a:lnTo>
                  <a:lnTo>
                    <a:pt x="291" y="124"/>
                  </a:lnTo>
                  <a:lnTo>
                    <a:pt x="286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4" y="116"/>
                  </a:lnTo>
                  <a:lnTo>
                    <a:pt x="271" y="111"/>
                  </a:lnTo>
                  <a:lnTo>
                    <a:pt x="265" y="104"/>
                  </a:lnTo>
                  <a:lnTo>
                    <a:pt x="260" y="97"/>
                  </a:lnTo>
                  <a:lnTo>
                    <a:pt x="255" y="91"/>
                  </a:lnTo>
                  <a:lnTo>
                    <a:pt x="249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19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199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09" y="286"/>
                  </a:lnTo>
                  <a:lnTo>
                    <a:pt x="215" y="286"/>
                  </a:lnTo>
                  <a:lnTo>
                    <a:pt x="220" y="287"/>
                  </a:lnTo>
                  <a:lnTo>
                    <a:pt x="225" y="289"/>
                  </a:lnTo>
                  <a:lnTo>
                    <a:pt x="228" y="291"/>
                  </a:lnTo>
                  <a:lnTo>
                    <a:pt x="231" y="294"/>
                  </a:lnTo>
                  <a:lnTo>
                    <a:pt x="233" y="298"/>
                  </a:lnTo>
                  <a:lnTo>
                    <a:pt x="234" y="302"/>
                  </a:lnTo>
                  <a:lnTo>
                    <a:pt x="234" y="307"/>
                  </a:lnTo>
                  <a:lnTo>
                    <a:pt x="234" y="312"/>
                  </a:lnTo>
                  <a:lnTo>
                    <a:pt x="233" y="316"/>
                  </a:lnTo>
                  <a:lnTo>
                    <a:pt x="231" y="320"/>
                  </a:lnTo>
                  <a:lnTo>
                    <a:pt x="228" y="323"/>
                  </a:lnTo>
                  <a:lnTo>
                    <a:pt x="226" y="324"/>
                  </a:lnTo>
                  <a:lnTo>
                    <a:pt x="225" y="326"/>
                  </a:lnTo>
                  <a:lnTo>
                    <a:pt x="220" y="327"/>
                  </a:lnTo>
                  <a:lnTo>
                    <a:pt x="215" y="328"/>
                  </a:lnTo>
                  <a:lnTo>
                    <a:pt x="209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2" y="585"/>
                  </a:lnTo>
                  <a:lnTo>
                    <a:pt x="199" y="584"/>
                  </a:lnTo>
                  <a:lnTo>
                    <a:pt x="206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6" y="572"/>
                  </a:lnTo>
                  <a:lnTo>
                    <a:pt x="232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6" y="547"/>
                  </a:lnTo>
                  <a:lnTo>
                    <a:pt x="262" y="541"/>
                  </a:lnTo>
                  <a:lnTo>
                    <a:pt x="267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8" y="519"/>
                  </a:lnTo>
                  <a:lnTo>
                    <a:pt x="280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3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2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19" y="534"/>
                  </a:lnTo>
                  <a:lnTo>
                    <a:pt x="320" y="538"/>
                  </a:lnTo>
                  <a:lnTo>
                    <a:pt x="319" y="543"/>
                  </a:lnTo>
                  <a:lnTo>
                    <a:pt x="318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7" name="Freeform 7"/>
            <p:cNvSpPr>
              <a:spLocks/>
            </p:cNvSpPr>
            <p:nvPr/>
          </p:nvSpPr>
          <p:spPr bwMode="auto">
            <a:xfrm>
              <a:off x="1663697" y="-10042524"/>
              <a:ext cx="546097" cy="1011237"/>
            </a:xfrm>
            <a:custGeom>
              <a:avLst/>
              <a:gdLst>
                <a:gd name="T0" fmla="*/ 341 w 344"/>
                <a:gd name="T1" fmla="*/ 486 h 637"/>
                <a:gd name="T2" fmla="*/ 328 w 344"/>
                <a:gd name="T3" fmla="*/ 528 h 637"/>
                <a:gd name="T4" fmla="*/ 304 w 344"/>
                <a:gd name="T5" fmla="*/ 566 h 637"/>
                <a:gd name="T6" fmla="*/ 272 w 344"/>
                <a:gd name="T7" fmla="*/ 600 h 637"/>
                <a:gd name="T8" fmla="*/ 234 w 344"/>
                <a:gd name="T9" fmla="*/ 623 h 637"/>
                <a:gd name="T10" fmla="*/ 182 w 344"/>
                <a:gd name="T11" fmla="*/ 636 h 637"/>
                <a:gd name="T12" fmla="*/ 126 w 344"/>
                <a:gd name="T13" fmla="*/ 634 h 637"/>
                <a:gd name="T14" fmla="*/ 77 w 344"/>
                <a:gd name="T15" fmla="*/ 618 h 637"/>
                <a:gd name="T16" fmla="*/ 36 w 344"/>
                <a:gd name="T17" fmla="*/ 588 h 637"/>
                <a:gd name="T18" fmla="*/ 3 w 344"/>
                <a:gd name="T19" fmla="*/ 544 h 637"/>
                <a:gd name="T20" fmla="*/ 3 w 344"/>
                <a:gd name="T21" fmla="*/ 521 h 637"/>
                <a:gd name="T22" fmla="*/ 24 w 344"/>
                <a:gd name="T23" fmla="*/ 508 h 637"/>
                <a:gd name="T24" fmla="*/ 41 w 344"/>
                <a:gd name="T25" fmla="*/ 515 h 637"/>
                <a:gd name="T26" fmla="*/ 74 w 344"/>
                <a:gd name="T27" fmla="*/ 552 h 637"/>
                <a:gd name="T28" fmla="*/ 106 w 344"/>
                <a:gd name="T29" fmla="*/ 574 h 637"/>
                <a:gd name="T30" fmla="*/ 146 w 344"/>
                <a:gd name="T31" fmla="*/ 586 h 637"/>
                <a:gd name="T32" fmla="*/ 197 w 344"/>
                <a:gd name="T33" fmla="*/ 583 h 637"/>
                <a:gd name="T34" fmla="*/ 228 w 344"/>
                <a:gd name="T35" fmla="*/ 569 h 637"/>
                <a:gd name="T36" fmla="*/ 259 w 344"/>
                <a:gd name="T37" fmla="*/ 540 h 637"/>
                <a:gd name="T38" fmla="*/ 284 w 344"/>
                <a:gd name="T39" fmla="*/ 496 h 637"/>
                <a:gd name="T40" fmla="*/ 291 w 344"/>
                <a:gd name="T41" fmla="*/ 445 h 637"/>
                <a:gd name="T42" fmla="*/ 278 w 344"/>
                <a:gd name="T43" fmla="*/ 395 h 637"/>
                <a:gd name="T44" fmla="*/ 250 w 344"/>
                <a:gd name="T45" fmla="*/ 359 h 637"/>
                <a:gd name="T46" fmla="*/ 193 w 344"/>
                <a:gd name="T47" fmla="*/ 327 h 637"/>
                <a:gd name="T48" fmla="*/ 119 w 344"/>
                <a:gd name="T49" fmla="*/ 308 h 637"/>
                <a:gd name="T50" fmla="*/ 82 w 344"/>
                <a:gd name="T51" fmla="*/ 291 h 637"/>
                <a:gd name="T52" fmla="*/ 51 w 344"/>
                <a:gd name="T53" fmla="*/ 266 h 637"/>
                <a:gd name="T54" fmla="*/ 28 w 344"/>
                <a:gd name="T55" fmla="*/ 238 h 637"/>
                <a:gd name="T56" fmla="*/ 14 w 344"/>
                <a:gd name="T57" fmla="*/ 206 h 637"/>
                <a:gd name="T58" fmla="*/ 7 w 344"/>
                <a:gd name="T59" fmla="*/ 169 h 637"/>
                <a:gd name="T60" fmla="*/ 10 w 344"/>
                <a:gd name="T61" fmla="*/ 119 h 637"/>
                <a:gd name="T62" fmla="*/ 28 w 344"/>
                <a:gd name="T63" fmla="*/ 73 h 637"/>
                <a:gd name="T64" fmla="*/ 60 w 344"/>
                <a:gd name="T65" fmla="*/ 36 h 637"/>
                <a:gd name="T66" fmla="*/ 90 w 344"/>
                <a:gd name="T67" fmla="*/ 16 h 637"/>
                <a:gd name="T68" fmla="*/ 129 w 344"/>
                <a:gd name="T69" fmla="*/ 3 h 637"/>
                <a:gd name="T70" fmla="*/ 204 w 344"/>
                <a:gd name="T71" fmla="*/ 4 h 637"/>
                <a:gd name="T72" fmla="*/ 247 w 344"/>
                <a:gd name="T73" fmla="*/ 20 h 637"/>
                <a:gd name="T74" fmla="*/ 281 w 344"/>
                <a:gd name="T75" fmla="*/ 48 h 637"/>
                <a:gd name="T76" fmla="*/ 285 w 344"/>
                <a:gd name="T77" fmla="*/ 67 h 637"/>
                <a:gd name="T78" fmla="*/ 269 w 344"/>
                <a:gd name="T79" fmla="*/ 85 h 637"/>
                <a:gd name="T80" fmla="*/ 244 w 344"/>
                <a:gd name="T81" fmla="*/ 81 h 637"/>
                <a:gd name="T82" fmla="*/ 212 w 344"/>
                <a:gd name="T83" fmla="*/ 59 h 637"/>
                <a:gd name="T84" fmla="*/ 163 w 344"/>
                <a:gd name="T85" fmla="*/ 48 h 637"/>
                <a:gd name="T86" fmla="*/ 125 w 344"/>
                <a:gd name="T87" fmla="*/ 54 h 637"/>
                <a:gd name="T88" fmla="*/ 99 w 344"/>
                <a:gd name="T89" fmla="*/ 67 h 637"/>
                <a:gd name="T90" fmla="*/ 73 w 344"/>
                <a:gd name="T91" fmla="*/ 97 h 637"/>
                <a:gd name="T92" fmla="*/ 58 w 344"/>
                <a:gd name="T93" fmla="*/ 137 h 637"/>
                <a:gd name="T94" fmla="*/ 61 w 344"/>
                <a:gd name="T95" fmla="*/ 183 h 637"/>
                <a:gd name="T96" fmla="*/ 77 w 344"/>
                <a:gd name="T97" fmla="*/ 217 h 637"/>
                <a:gd name="T98" fmla="*/ 116 w 344"/>
                <a:gd name="T99" fmla="*/ 250 h 637"/>
                <a:gd name="T100" fmla="*/ 181 w 344"/>
                <a:gd name="T101" fmla="*/ 272 h 637"/>
                <a:gd name="T102" fmla="*/ 248 w 344"/>
                <a:gd name="T103" fmla="*/ 296 h 637"/>
                <a:gd name="T104" fmla="*/ 303 w 344"/>
                <a:gd name="T105" fmla="*/ 339 h 637"/>
                <a:gd name="T106" fmla="*/ 331 w 344"/>
                <a:gd name="T107" fmla="*/ 383 h 637"/>
                <a:gd name="T108" fmla="*/ 342 w 344"/>
                <a:gd name="T109" fmla="*/ 424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44" h="637">
                  <a:moveTo>
                    <a:pt x="344" y="451"/>
                  </a:moveTo>
                  <a:lnTo>
                    <a:pt x="344" y="460"/>
                  </a:lnTo>
                  <a:lnTo>
                    <a:pt x="343" y="469"/>
                  </a:lnTo>
                  <a:lnTo>
                    <a:pt x="342" y="477"/>
                  </a:lnTo>
                  <a:lnTo>
                    <a:pt x="341" y="486"/>
                  </a:lnTo>
                  <a:lnTo>
                    <a:pt x="339" y="494"/>
                  </a:lnTo>
                  <a:lnTo>
                    <a:pt x="337" y="504"/>
                  </a:lnTo>
                  <a:lnTo>
                    <a:pt x="334" y="512"/>
                  </a:lnTo>
                  <a:lnTo>
                    <a:pt x="331" y="520"/>
                  </a:lnTo>
                  <a:lnTo>
                    <a:pt x="328" y="528"/>
                  </a:lnTo>
                  <a:lnTo>
                    <a:pt x="324" y="536"/>
                  </a:lnTo>
                  <a:lnTo>
                    <a:pt x="320" y="544"/>
                  </a:lnTo>
                  <a:lnTo>
                    <a:pt x="315" y="551"/>
                  </a:lnTo>
                  <a:lnTo>
                    <a:pt x="310" y="559"/>
                  </a:lnTo>
                  <a:lnTo>
                    <a:pt x="304" y="566"/>
                  </a:lnTo>
                  <a:lnTo>
                    <a:pt x="298" y="573"/>
                  </a:lnTo>
                  <a:lnTo>
                    <a:pt x="292" y="581"/>
                  </a:lnTo>
                  <a:lnTo>
                    <a:pt x="285" y="587"/>
                  </a:lnTo>
                  <a:lnTo>
                    <a:pt x="279" y="594"/>
                  </a:lnTo>
                  <a:lnTo>
                    <a:pt x="272" y="600"/>
                  </a:lnTo>
                  <a:lnTo>
                    <a:pt x="265" y="605"/>
                  </a:lnTo>
                  <a:lnTo>
                    <a:pt x="257" y="610"/>
                  </a:lnTo>
                  <a:lnTo>
                    <a:pt x="250" y="615"/>
                  </a:lnTo>
                  <a:lnTo>
                    <a:pt x="242" y="619"/>
                  </a:lnTo>
                  <a:lnTo>
                    <a:pt x="234" y="623"/>
                  </a:lnTo>
                  <a:lnTo>
                    <a:pt x="226" y="626"/>
                  </a:lnTo>
                  <a:lnTo>
                    <a:pt x="217" y="629"/>
                  </a:lnTo>
                  <a:lnTo>
                    <a:pt x="200" y="634"/>
                  </a:lnTo>
                  <a:lnTo>
                    <a:pt x="191" y="635"/>
                  </a:lnTo>
                  <a:lnTo>
                    <a:pt x="182" y="636"/>
                  </a:lnTo>
                  <a:lnTo>
                    <a:pt x="173" y="637"/>
                  </a:lnTo>
                  <a:lnTo>
                    <a:pt x="163" y="637"/>
                  </a:lnTo>
                  <a:lnTo>
                    <a:pt x="150" y="637"/>
                  </a:lnTo>
                  <a:lnTo>
                    <a:pt x="138" y="636"/>
                  </a:lnTo>
                  <a:lnTo>
                    <a:pt x="126" y="634"/>
                  </a:lnTo>
                  <a:lnTo>
                    <a:pt x="115" y="632"/>
                  </a:lnTo>
                  <a:lnTo>
                    <a:pt x="104" y="629"/>
                  </a:lnTo>
                  <a:lnTo>
                    <a:pt x="93" y="625"/>
                  </a:lnTo>
                  <a:lnTo>
                    <a:pt x="82" y="620"/>
                  </a:lnTo>
                  <a:lnTo>
                    <a:pt x="77" y="618"/>
                  </a:lnTo>
                  <a:lnTo>
                    <a:pt x="72" y="615"/>
                  </a:lnTo>
                  <a:lnTo>
                    <a:pt x="63" y="609"/>
                  </a:lnTo>
                  <a:lnTo>
                    <a:pt x="54" y="603"/>
                  </a:lnTo>
                  <a:lnTo>
                    <a:pt x="45" y="595"/>
                  </a:lnTo>
                  <a:lnTo>
                    <a:pt x="36" y="588"/>
                  </a:lnTo>
                  <a:lnTo>
                    <a:pt x="28" y="579"/>
                  </a:lnTo>
                  <a:lnTo>
                    <a:pt x="20" y="570"/>
                  </a:lnTo>
                  <a:lnTo>
                    <a:pt x="13" y="560"/>
                  </a:lnTo>
                  <a:lnTo>
                    <a:pt x="6" y="549"/>
                  </a:lnTo>
                  <a:lnTo>
                    <a:pt x="3" y="544"/>
                  </a:lnTo>
                  <a:lnTo>
                    <a:pt x="1" y="539"/>
                  </a:lnTo>
                  <a:lnTo>
                    <a:pt x="0" y="534"/>
                  </a:lnTo>
                  <a:lnTo>
                    <a:pt x="0" y="529"/>
                  </a:lnTo>
                  <a:lnTo>
                    <a:pt x="1" y="525"/>
                  </a:lnTo>
                  <a:lnTo>
                    <a:pt x="3" y="521"/>
                  </a:lnTo>
                  <a:lnTo>
                    <a:pt x="6" y="517"/>
                  </a:lnTo>
                  <a:lnTo>
                    <a:pt x="10" y="514"/>
                  </a:lnTo>
                  <a:lnTo>
                    <a:pt x="15" y="511"/>
                  </a:lnTo>
                  <a:lnTo>
                    <a:pt x="20" y="509"/>
                  </a:lnTo>
                  <a:lnTo>
                    <a:pt x="24" y="508"/>
                  </a:lnTo>
                  <a:lnTo>
                    <a:pt x="26" y="508"/>
                  </a:lnTo>
                  <a:lnTo>
                    <a:pt x="29" y="508"/>
                  </a:lnTo>
                  <a:lnTo>
                    <a:pt x="33" y="509"/>
                  </a:lnTo>
                  <a:lnTo>
                    <a:pt x="37" y="512"/>
                  </a:lnTo>
                  <a:lnTo>
                    <a:pt x="41" y="515"/>
                  </a:lnTo>
                  <a:lnTo>
                    <a:pt x="44" y="520"/>
                  </a:lnTo>
                  <a:lnTo>
                    <a:pt x="57" y="535"/>
                  </a:lnTo>
                  <a:lnTo>
                    <a:pt x="64" y="543"/>
                  </a:lnTo>
                  <a:lnTo>
                    <a:pt x="70" y="549"/>
                  </a:lnTo>
                  <a:lnTo>
                    <a:pt x="74" y="552"/>
                  </a:lnTo>
                  <a:lnTo>
                    <a:pt x="77" y="555"/>
                  </a:lnTo>
                  <a:lnTo>
                    <a:pt x="84" y="561"/>
                  </a:lnTo>
                  <a:lnTo>
                    <a:pt x="92" y="566"/>
                  </a:lnTo>
                  <a:lnTo>
                    <a:pt x="99" y="570"/>
                  </a:lnTo>
                  <a:lnTo>
                    <a:pt x="106" y="574"/>
                  </a:lnTo>
                  <a:lnTo>
                    <a:pt x="114" y="578"/>
                  </a:lnTo>
                  <a:lnTo>
                    <a:pt x="122" y="581"/>
                  </a:lnTo>
                  <a:lnTo>
                    <a:pt x="130" y="583"/>
                  </a:lnTo>
                  <a:lnTo>
                    <a:pt x="138" y="585"/>
                  </a:lnTo>
                  <a:lnTo>
                    <a:pt x="146" y="586"/>
                  </a:lnTo>
                  <a:lnTo>
                    <a:pt x="155" y="587"/>
                  </a:lnTo>
                  <a:lnTo>
                    <a:pt x="163" y="587"/>
                  </a:lnTo>
                  <a:lnTo>
                    <a:pt x="177" y="587"/>
                  </a:lnTo>
                  <a:lnTo>
                    <a:pt x="191" y="584"/>
                  </a:lnTo>
                  <a:lnTo>
                    <a:pt x="197" y="583"/>
                  </a:lnTo>
                  <a:lnTo>
                    <a:pt x="204" y="581"/>
                  </a:lnTo>
                  <a:lnTo>
                    <a:pt x="210" y="578"/>
                  </a:lnTo>
                  <a:lnTo>
                    <a:pt x="216" y="576"/>
                  </a:lnTo>
                  <a:lnTo>
                    <a:pt x="222" y="572"/>
                  </a:lnTo>
                  <a:lnTo>
                    <a:pt x="228" y="569"/>
                  </a:lnTo>
                  <a:lnTo>
                    <a:pt x="233" y="565"/>
                  </a:lnTo>
                  <a:lnTo>
                    <a:pt x="239" y="561"/>
                  </a:lnTo>
                  <a:lnTo>
                    <a:pt x="249" y="551"/>
                  </a:lnTo>
                  <a:lnTo>
                    <a:pt x="254" y="546"/>
                  </a:lnTo>
                  <a:lnTo>
                    <a:pt x="259" y="540"/>
                  </a:lnTo>
                  <a:lnTo>
                    <a:pt x="267" y="529"/>
                  </a:lnTo>
                  <a:lnTo>
                    <a:pt x="270" y="524"/>
                  </a:lnTo>
                  <a:lnTo>
                    <a:pt x="274" y="519"/>
                  </a:lnTo>
                  <a:lnTo>
                    <a:pt x="279" y="508"/>
                  </a:lnTo>
                  <a:lnTo>
                    <a:pt x="284" y="496"/>
                  </a:lnTo>
                  <a:lnTo>
                    <a:pt x="287" y="485"/>
                  </a:lnTo>
                  <a:lnTo>
                    <a:pt x="289" y="474"/>
                  </a:lnTo>
                  <a:lnTo>
                    <a:pt x="291" y="462"/>
                  </a:lnTo>
                  <a:lnTo>
                    <a:pt x="291" y="451"/>
                  </a:lnTo>
                  <a:lnTo>
                    <a:pt x="291" y="445"/>
                  </a:lnTo>
                  <a:lnTo>
                    <a:pt x="290" y="439"/>
                  </a:lnTo>
                  <a:lnTo>
                    <a:pt x="289" y="427"/>
                  </a:lnTo>
                  <a:lnTo>
                    <a:pt x="286" y="416"/>
                  </a:lnTo>
                  <a:lnTo>
                    <a:pt x="283" y="405"/>
                  </a:lnTo>
                  <a:lnTo>
                    <a:pt x="278" y="395"/>
                  </a:lnTo>
                  <a:lnTo>
                    <a:pt x="272" y="385"/>
                  </a:lnTo>
                  <a:lnTo>
                    <a:pt x="266" y="376"/>
                  </a:lnTo>
                  <a:lnTo>
                    <a:pt x="262" y="372"/>
                  </a:lnTo>
                  <a:lnTo>
                    <a:pt x="258" y="368"/>
                  </a:lnTo>
                  <a:lnTo>
                    <a:pt x="250" y="359"/>
                  </a:lnTo>
                  <a:lnTo>
                    <a:pt x="241" y="352"/>
                  </a:lnTo>
                  <a:lnTo>
                    <a:pt x="230" y="345"/>
                  </a:lnTo>
                  <a:lnTo>
                    <a:pt x="219" y="338"/>
                  </a:lnTo>
                  <a:lnTo>
                    <a:pt x="206" y="332"/>
                  </a:lnTo>
                  <a:lnTo>
                    <a:pt x="193" y="327"/>
                  </a:lnTo>
                  <a:lnTo>
                    <a:pt x="178" y="322"/>
                  </a:lnTo>
                  <a:lnTo>
                    <a:pt x="163" y="317"/>
                  </a:lnTo>
                  <a:lnTo>
                    <a:pt x="145" y="314"/>
                  </a:lnTo>
                  <a:lnTo>
                    <a:pt x="127" y="310"/>
                  </a:lnTo>
                  <a:lnTo>
                    <a:pt x="119" y="308"/>
                  </a:lnTo>
                  <a:lnTo>
                    <a:pt x="111" y="305"/>
                  </a:lnTo>
                  <a:lnTo>
                    <a:pt x="103" y="302"/>
                  </a:lnTo>
                  <a:lnTo>
                    <a:pt x="96" y="299"/>
                  </a:lnTo>
                  <a:lnTo>
                    <a:pt x="89" y="295"/>
                  </a:lnTo>
                  <a:lnTo>
                    <a:pt x="82" y="291"/>
                  </a:lnTo>
                  <a:lnTo>
                    <a:pt x="75" y="287"/>
                  </a:lnTo>
                  <a:lnTo>
                    <a:pt x="69" y="282"/>
                  </a:lnTo>
                  <a:lnTo>
                    <a:pt x="62" y="277"/>
                  </a:lnTo>
                  <a:lnTo>
                    <a:pt x="57" y="272"/>
                  </a:lnTo>
                  <a:lnTo>
                    <a:pt x="51" y="266"/>
                  </a:lnTo>
                  <a:lnTo>
                    <a:pt x="46" y="261"/>
                  </a:lnTo>
                  <a:lnTo>
                    <a:pt x="41" y="255"/>
                  </a:lnTo>
                  <a:lnTo>
                    <a:pt x="36" y="250"/>
                  </a:lnTo>
                  <a:lnTo>
                    <a:pt x="32" y="244"/>
                  </a:lnTo>
                  <a:lnTo>
                    <a:pt x="28" y="238"/>
                  </a:lnTo>
                  <a:lnTo>
                    <a:pt x="25" y="232"/>
                  </a:lnTo>
                  <a:lnTo>
                    <a:pt x="21" y="225"/>
                  </a:lnTo>
                  <a:lnTo>
                    <a:pt x="18" y="219"/>
                  </a:lnTo>
                  <a:lnTo>
                    <a:pt x="16" y="212"/>
                  </a:lnTo>
                  <a:lnTo>
                    <a:pt x="14" y="206"/>
                  </a:lnTo>
                  <a:lnTo>
                    <a:pt x="12" y="199"/>
                  </a:lnTo>
                  <a:lnTo>
                    <a:pt x="10" y="191"/>
                  </a:lnTo>
                  <a:lnTo>
                    <a:pt x="8" y="184"/>
                  </a:lnTo>
                  <a:lnTo>
                    <a:pt x="7" y="177"/>
                  </a:lnTo>
                  <a:lnTo>
                    <a:pt x="7" y="169"/>
                  </a:lnTo>
                  <a:lnTo>
                    <a:pt x="6" y="161"/>
                  </a:lnTo>
                  <a:lnTo>
                    <a:pt x="6" y="153"/>
                  </a:lnTo>
                  <a:lnTo>
                    <a:pt x="7" y="139"/>
                  </a:lnTo>
                  <a:lnTo>
                    <a:pt x="8" y="125"/>
                  </a:lnTo>
                  <a:lnTo>
                    <a:pt x="10" y="119"/>
                  </a:lnTo>
                  <a:lnTo>
                    <a:pt x="12" y="112"/>
                  </a:lnTo>
                  <a:lnTo>
                    <a:pt x="16" y="99"/>
                  </a:lnTo>
                  <a:lnTo>
                    <a:pt x="21" y="86"/>
                  </a:lnTo>
                  <a:lnTo>
                    <a:pt x="25" y="80"/>
                  </a:lnTo>
                  <a:lnTo>
                    <a:pt x="28" y="73"/>
                  </a:lnTo>
                  <a:lnTo>
                    <a:pt x="36" y="62"/>
                  </a:lnTo>
                  <a:lnTo>
                    <a:pt x="46" y="50"/>
                  </a:lnTo>
                  <a:lnTo>
                    <a:pt x="51" y="44"/>
                  </a:lnTo>
                  <a:lnTo>
                    <a:pt x="57" y="39"/>
                  </a:lnTo>
                  <a:lnTo>
                    <a:pt x="60" y="36"/>
                  </a:lnTo>
                  <a:lnTo>
                    <a:pt x="63" y="33"/>
                  </a:lnTo>
                  <a:lnTo>
                    <a:pt x="70" y="28"/>
                  </a:lnTo>
                  <a:lnTo>
                    <a:pt x="76" y="24"/>
                  </a:lnTo>
                  <a:lnTo>
                    <a:pt x="83" y="19"/>
                  </a:lnTo>
                  <a:lnTo>
                    <a:pt x="90" y="16"/>
                  </a:lnTo>
                  <a:lnTo>
                    <a:pt x="98" y="12"/>
                  </a:lnTo>
                  <a:lnTo>
                    <a:pt x="105" y="9"/>
                  </a:lnTo>
                  <a:lnTo>
                    <a:pt x="113" y="7"/>
                  </a:lnTo>
                  <a:lnTo>
                    <a:pt x="121" y="5"/>
                  </a:lnTo>
                  <a:lnTo>
                    <a:pt x="129" y="3"/>
                  </a:lnTo>
                  <a:lnTo>
                    <a:pt x="145" y="0"/>
                  </a:lnTo>
                  <a:lnTo>
                    <a:pt x="163" y="0"/>
                  </a:lnTo>
                  <a:lnTo>
                    <a:pt x="180" y="0"/>
                  </a:lnTo>
                  <a:lnTo>
                    <a:pt x="197" y="2"/>
                  </a:lnTo>
                  <a:lnTo>
                    <a:pt x="204" y="4"/>
                  </a:lnTo>
                  <a:lnTo>
                    <a:pt x="212" y="6"/>
                  </a:lnTo>
                  <a:lnTo>
                    <a:pt x="227" y="11"/>
                  </a:lnTo>
                  <a:lnTo>
                    <a:pt x="234" y="14"/>
                  </a:lnTo>
                  <a:lnTo>
                    <a:pt x="241" y="17"/>
                  </a:lnTo>
                  <a:lnTo>
                    <a:pt x="247" y="20"/>
                  </a:lnTo>
                  <a:lnTo>
                    <a:pt x="254" y="24"/>
                  </a:lnTo>
                  <a:lnTo>
                    <a:pt x="260" y="29"/>
                  </a:lnTo>
                  <a:lnTo>
                    <a:pt x="266" y="33"/>
                  </a:lnTo>
                  <a:lnTo>
                    <a:pt x="277" y="44"/>
                  </a:lnTo>
                  <a:lnTo>
                    <a:pt x="281" y="48"/>
                  </a:lnTo>
                  <a:lnTo>
                    <a:pt x="283" y="52"/>
                  </a:lnTo>
                  <a:lnTo>
                    <a:pt x="284" y="54"/>
                  </a:lnTo>
                  <a:lnTo>
                    <a:pt x="285" y="57"/>
                  </a:lnTo>
                  <a:lnTo>
                    <a:pt x="285" y="62"/>
                  </a:lnTo>
                  <a:lnTo>
                    <a:pt x="285" y="67"/>
                  </a:lnTo>
                  <a:lnTo>
                    <a:pt x="283" y="71"/>
                  </a:lnTo>
                  <a:lnTo>
                    <a:pt x="281" y="75"/>
                  </a:lnTo>
                  <a:lnTo>
                    <a:pt x="277" y="80"/>
                  </a:lnTo>
                  <a:lnTo>
                    <a:pt x="273" y="83"/>
                  </a:lnTo>
                  <a:lnTo>
                    <a:pt x="269" y="85"/>
                  </a:lnTo>
                  <a:lnTo>
                    <a:pt x="264" y="86"/>
                  </a:lnTo>
                  <a:lnTo>
                    <a:pt x="259" y="86"/>
                  </a:lnTo>
                  <a:lnTo>
                    <a:pt x="254" y="86"/>
                  </a:lnTo>
                  <a:lnTo>
                    <a:pt x="249" y="84"/>
                  </a:lnTo>
                  <a:lnTo>
                    <a:pt x="244" y="81"/>
                  </a:lnTo>
                  <a:lnTo>
                    <a:pt x="239" y="76"/>
                  </a:lnTo>
                  <a:lnTo>
                    <a:pt x="230" y="70"/>
                  </a:lnTo>
                  <a:lnTo>
                    <a:pt x="221" y="64"/>
                  </a:lnTo>
                  <a:lnTo>
                    <a:pt x="216" y="62"/>
                  </a:lnTo>
                  <a:lnTo>
                    <a:pt x="212" y="59"/>
                  </a:lnTo>
                  <a:lnTo>
                    <a:pt x="202" y="55"/>
                  </a:lnTo>
                  <a:lnTo>
                    <a:pt x="193" y="52"/>
                  </a:lnTo>
                  <a:lnTo>
                    <a:pt x="183" y="50"/>
                  </a:lnTo>
                  <a:lnTo>
                    <a:pt x="173" y="49"/>
                  </a:lnTo>
                  <a:lnTo>
                    <a:pt x="163" y="48"/>
                  </a:lnTo>
                  <a:lnTo>
                    <a:pt x="150" y="49"/>
                  </a:lnTo>
                  <a:lnTo>
                    <a:pt x="143" y="50"/>
                  </a:lnTo>
                  <a:lnTo>
                    <a:pt x="137" y="51"/>
                  </a:lnTo>
                  <a:lnTo>
                    <a:pt x="131" y="52"/>
                  </a:lnTo>
                  <a:lnTo>
                    <a:pt x="125" y="54"/>
                  </a:lnTo>
                  <a:lnTo>
                    <a:pt x="120" y="56"/>
                  </a:lnTo>
                  <a:lnTo>
                    <a:pt x="114" y="58"/>
                  </a:lnTo>
                  <a:lnTo>
                    <a:pt x="109" y="61"/>
                  </a:lnTo>
                  <a:lnTo>
                    <a:pt x="104" y="64"/>
                  </a:lnTo>
                  <a:lnTo>
                    <a:pt x="99" y="67"/>
                  </a:lnTo>
                  <a:lnTo>
                    <a:pt x="95" y="71"/>
                  </a:lnTo>
                  <a:lnTo>
                    <a:pt x="90" y="75"/>
                  </a:lnTo>
                  <a:lnTo>
                    <a:pt x="86" y="80"/>
                  </a:lnTo>
                  <a:lnTo>
                    <a:pt x="78" y="90"/>
                  </a:lnTo>
                  <a:lnTo>
                    <a:pt x="73" y="97"/>
                  </a:lnTo>
                  <a:lnTo>
                    <a:pt x="69" y="105"/>
                  </a:lnTo>
                  <a:lnTo>
                    <a:pt x="65" y="113"/>
                  </a:lnTo>
                  <a:lnTo>
                    <a:pt x="62" y="120"/>
                  </a:lnTo>
                  <a:lnTo>
                    <a:pt x="60" y="128"/>
                  </a:lnTo>
                  <a:lnTo>
                    <a:pt x="58" y="137"/>
                  </a:lnTo>
                  <a:lnTo>
                    <a:pt x="57" y="145"/>
                  </a:lnTo>
                  <a:lnTo>
                    <a:pt x="57" y="153"/>
                  </a:lnTo>
                  <a:lnTo>
                    <a:pt x="57" y="164"/>
                  </a:lnTo>
                  <a:lnTo>
                    <a:pt x="58" y="174"/>
                  </a:lnTo>
                  <a:lnTo>
                    <a:pt x="61" y="183"/>
                  </a:lnTo>
                  <a:lnTo>
                    <a:pt x="62" y="188"/>
                  </a:lnTo>
                  <a:lnTo>
                    <a:pt x="63" y="192"/>
                  </a:lnTo>
                  <a:lnTo>
                    <a:pt x="67" y="201"/>
                  </a:lnTo>
                  <a:lnTo>
                    <a:pt x="72" y="209"/>
                  </a:lnTo>
                  <a:lnTo>
                    <a:pt x="77" y="217"/>
                  </a:lnTo>
                  <a:lnTo>
                    <a:pt x="83" y="225"/>
                  </a:lnTo>
                  <a:lnTo>
                    <a:pt x="90" y="232"/>
                  </a:lnTo>
                  <a:lnTo>
                    <a:pt x="98" y="238"/>
                  </a:lnTo>
                  <a:lnTo>
                    <a:pt x="107" y="244"/>
                  </a:lnTo>
                  <a:lnTo>
                    <a:pt x="116" y="250"/>
                  </a:lnTo>
                  <a:lnTo>
                    <a:pt x="126" y="255"/>
                  </a:lnTo>
                  <a:lnTo>
                    <a:pt x="137" y="260"/>
                  </a:lnTo>
                  <a:lnTo>
                    <a:pt x="149" y="265"/>
                  </a:lnTo>
                  <a:lnTo>
                    <a:pt x="162" y="269"/>
                  </a:lnTo>
                  <a:lnTo>
                    <a:pt x="181" y="272"/>
                  </a:lnTo>
                  <a:lnTo>
                    <a:pt x="190" y="274"/>
                  </a:lnTo>
                  <a:lnTo>
                    <a:pt x="199" y="276"/>
                  </a:lnTo>
                  <a:lnTo>
                    <a:pt x="216" y="282"/>
                  </a:lnTo>
                  <a:lnTo>
                    <a:pt x="232" y="289"/>
                  </a:lnTo>
                  <a:lnTo>
                    <a:pt x="248" y="296"/>
                  </a:lnTo>
                  <a:lnTo>
                    <a:pt x="263" y="305"/>
                  </a:lnTo>
                  <a:lnTo>
                    <a:pt x="277" y="315"/>
                  </a:lnTo>
                  <a:lnTo>
                    <a:pt x="290" y="326"/>
                  </a:lnTo>
                  <a:lnTo>
                    <a:pt x="296" y="333"/>
                  </a:lnTo>
                  <a:lnTo>
                    <a:pt x="303" y="339"/>
                  </a:lnTo>
                  <a:lnTo>
                    <a:pt x="308" y="346"/>
                  </a:lnTo>
                  <a:lnTo>
                    <a:pt x="314" y="353"/>
                  </a:lnTo>
                  <a:lnTo>
                    <a:pt x="318" y="360"/>
                  </a:lnTo>
                  <a:lnTo>
                    <a:pt x="323" y="368"/>
                  </a:lnTo>
                  <a:lnTo>
                    <a:pt x="331" y="383"/>
                  </a:lnTo>
                  <a:lnTo>
                    <a:pt x="334" y="391"/>
                  </a:lnTo>
                  <a:lnTo>
                    <a:pt x="336" y="399"/>
                  </a:lnTo>
                  <a:lnTo>
                    <a:pt x="339" y="407"/>
                  </a:lnTo>
                  <a:lnTo>
                    <a:pt x="341" y="415"/>
                  </a:lnTo>
                  <a:lnTo>
                    <a:pt x="342" y="424"/>
                  </a:lnTo>
                  <a:lnTo>
                    <a:pt x="343" y="433"/>
                  </a:lnTo>
                  <a:lnTo>
                    <a:pt x="344" y="45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8" name="Freeform 8"/>
            <p:cNvSpPr>
              <a:spLocks/>
            </p:cNvSpPr>
            <p:nvPr/>
          </p:nvSpPr>
          <p:spPr bwMode="auto">
            <a:xfrm>
              <a:off x="2498725" y="-10042524"/>
              <a:ext cx="509592" cy="1011237"/>
            </a:xfrm>
            <a:custGeom>
              <a:avLst/>
              <a:gdLst>
                <a:gd name="T0" fmla="*/ 301 w 321"/>
                <a:gd name="T1" fmla="*/ 578 h 637"/>
                <a:gd name="T2" fmla="*/ 280 w 321"/>
                <a:gd name="T3" fmla="*/ 601 h 637"/>
                <a:gd name="T4" fmla="*/ 249 w 321"/>
                <a:gd name="T5" fmla="*/ 621 h 637"/>
                <a:gd name="T6" fmla="*/ 213 w 321"/>
                <a:gd name="T7" fmla="*/ 633 h 637"/>
                <a:gd name="T8" fmla="*/ 170 w 321"/>
                <a:gd name="T9" fmla="*/ 637 h 637"/>
                <a:gd name="T10" fmla="*/ 126 w 321"/>
                <a:gd name="T11" fmla="*/ 632 h 637"/>
                <a:gd name="T12" fmla="*/ 94 w 321"/>
                <a:gd name="T13" fmla="*/ 621 h 637"/>
                <a:gd name="T14" fmla="*/ 66 w 321"/>
                <a:gd name="T15" fmla="*/ 603 h 637"/>
                <a:gd name="T16" fmla="*/ 42 w 321"/>
                <a:gd name="T17" fmla="*/ 578 h 637"/>
                <a:gd name="T18" fmla="*/ 23 w 321"/>
                <a:gd name="T19" fmla="*/ 550 h 637"/>
                <a:gd name="T20" fmla="*/ 9 w 321"/>
                <a:gd name="T21" fmla="*/ 519 h 637"/>
                <a:gd name="T22" fmla="*/ 1 w 321"/>
                <a:gd name="T23" fmla="*/ 476 h 637"/>
                <a:gd name="T24" fmla="*/ 0 w 321"/>
                <a:gd name="T25" fmla="*/ 169 h 637"/>
                <a:gd name="T26" fmla="*/ 9 w 321"/>
                <a:gd name="T27" fmla="*/ 119 h 637"/>
                <a:gd name="T28" fmla="*/ 23 w 321"/>
                <a:gd name="T29" fmla="*/ 88 h 637"/>
                <a:gd name="T30" fmla="*/ 48 w 321"/>
                <a:gd name="T31" fmla="*/ 53 h 637"/>
                <a:gd name="T32" fmla="*/ 73 w 321"/>
                <a:gd name="T33" fmla="*/ 29 h 637"/>
                <a:gd name="T34" fmla="*/ 110 w 321"/>
                <a:gd name="T35" fmla="*/ 10 h 637"/>
                <a:gd name="T36" fmla="*/ 143 w 321"/>
                <a:gd name="T37" fmla="*/ 1 h 637"/>
                <a:gd name="T38" fmla="*/ 195 w 321"/>
                <a:gd name="T39" fmla="*/ 1 h 637"/>
                <a:gd name="T40" fmla="*/ 238 w 321"/>
                <a:gd name="T41" fmla="*/ 11 h 637"/>
                <a:gd name="T42" fmla="*/ 274 w 321"/>
                <a:gd name="T43" fmla="*/ 32 h 637"/>
                <a:gd name="T44" fmla="*/ 303 w 321"/>
                <a:gd name="T45" fmla="*/ 63 h 637"/>
                <a:gd name="T46" fmla="*/ 318 w 321"/>
                <a:gd name="T47" fmla="*/ 93 h 637"/>
                <a:gd name="T48" fmla="*/ 317 w 321"/>
                <a:gd name="T49" fmla="*/ 107 h 637"/>
                <a:gd name="T50" fmla="*/ 301 w 321"/>
                <a:gd name="T51" fmla="*/ 121 h 637"/>
                <a:gd name="T52" fmla="*/ 285 w 321"/>
                <a:gd name="T53" fmla="*/ 123 h 637"/>
                <a:gd name="T54" fmla="*/ 271 w 321"/>
                <a:gd name="T55" fmla="*/ 111 h 637"/>
                <a:gd name="T56" fmla="*/ 250 w 321"/>
                <a:gd name="T57" fmla="*/ 85 h 637"/>
                <a:gd name="T58" fmla="*/ 227 w 321"/>
                <a:gd name="T59" fmla="*/ 65 h 637"/>
                <a:gd name="T60" fmla="*/ 200 w 321"/>
                <a:gd name="T61" fmla="*/ 53 h 637"/>
                <a:gd name="T62" fmla="*/ 170 w 321"/>
                <a:gd name="T63" fmla="*/ 49 h 637"/>
                <a:gd name="T64" fmla="*/ 133 w 321"/>
                <a:gd name="T65" fmla="*/ 55 h 637"/>
                <a:gd name="T66" fmla="*/ 112 w 321"/>
                <a:gd name="T67" fmla="*/ 64 h 637"/>
                <a:gd name="T68" fmla="*/ 78 w 321"/>
                <a:gd name="T69" fmla="*/ 99 h 637"/>
                <a:gd name="T70" fmla="*/ 61 w 321"/>
                <a:gd name="T71" fmla="*/ 130 h 637"/>
                <a:gd name="T72" fmla="*/ 54 w 321"/>
                <a:gd name="T73" fmla="*/ 166 h 637"/>
                <a:gd name="T74" fmla="*/ 54 w 321"/>
                <a:gd name="T75" fmla="*/ 247 h 637"/>
                <a:gd name="T76" fmla="*/ 60 w 321"/>
                <a:gd name="T77" fmla="*/ 266 h 637"/>
                <a:gd name="T78" fmla="*/ 73 w 321"/>
                <a:gd name="T79" fmla="*/ 279 h 637"/>
                <a:gd name="T80" fmla="*/ 91 w 321"/>
                <a:gd name="T81" fmla="*/ 285 h 637"/>
                <a:gd name="T82" fmla="*/ 216 w 321"/>
                <a:gd name="T83" fmla="*/ 286 h 637"/>
                <a:gd name="T84" fmla="*/ 232 w 321"/>
                <a:gd name="T85" fmla="*/ 294 h 637"/>
                <a:gd name="T86" fmla="*/ 235 w 321"/>
                <a:gd name="T87" fmla="*/ 312 h 637"/>
                <a:gd name="T88" fmla="*/ 227 w 321"/>
                <a:gd name="T89" fmla="*/ 324 h 637"/>
                <a:gd name="T90" fmla="*/ 210 w 321"/>
                <a:gd name="T91" fmla="*/ 329 h 637"/>
                <a:gd name="T92" fmla="*/ 86 w 321"/>
                <a:gd name="T93" fmla="*/ 330 h 637"/>
                <a:gd name="T94" fmla="*/ 69 w 321"/>
                <a:gd name="T95" fmla="*/ 338 h 637"/>
                <a:gd name="T96" fmla="*/ 58 w 321"/>
                <a:gd name="T97" fmla="*/ 352 h 637"/>
                <a:gd name="T98" fmla="*/ 54 w 321"/>
                <a:gd name="T99" fmla="*/ 372 h 637"/>
                <a:gd name="T100" fmla="*/ 55 w 321"/>
                <a:gd name="T101" fmla="*/ 483 h 637"/>
                <a:gd name="T102" fmla="*/ 66 w 321"/>
                <a:gd name="T103" fmla="*/ 518 h 637"/>
                <a:gd name="T104" fmla="*/ 93 w 321"/>
                <a:gd name="T105" fmla="*/ 558 h 637"/>
                <a:gd name="T106" fmla="*/ 112 w 321"/>
                <a:gd name="T107" fmla="*/ 572 h 637"/>
                <a:gd name="T108" fmla="*/ 151 w 321"/>
                <a:gd name="T109" fmla="*/ 586 h 637"/>
                <a:gd name="T110" fmla="*/ 177 w 321"/>
                <a:gd name="T111" fmla="*/ 587 h 637"/>
                <a:gd name="T112" fmla="*/ 207 w 321"/>
                <a:gd name="T113" fmla="*/ 581 h 637"/>
                <a:gd name="T114" fmla="*/ 233 w 321"/>
                <a:gd name="T115" fmla="*/ 568 h 637"/>
                <a:gd name="T116" fmla="*/ 263 w 321"/>
                <a:gd name="T117" fmla="*/ 541 h 637"/>
                <a:gd name="T118" fmla="*/ 279 w 321"/>
                <a:gd name="T119" fmla="*/ 519 h 637"/>
                <a:gd name="T120" fmla="*/ 294 w 321"/>
                <a:gd name="T121" fmla="*/ 513 h 637"/>
                <a:gd name="T122" fmla="*/ 313 w 321"/>
                <a:gd name="T123" fmla="*/ 522 h 637"/>
                <a:gd name="T124" fmla="*/ 321 w 321"/>
                <a:gd name="T125" fmla="*/ 53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1" h="637">
                  <a:moveTo>
                    <a:pt x="317" y="553"/>
                  </a:moveTo>
                  <a:lnTo>
                    <a:pt x="311" y="564"/>
                  </a:lnTo>
                  <a:lnTo>
                    <a:pt x="305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80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9" y="621"/>
                  </a:lnTo>
                  <a:lnTo>
                    <a:pt x="239" y="625"/>
                  </a:lnTo>
                  <a:lnTo>
                    <a:pt x="229" y="629"/>
                  </a:lnTo>
                  <a:lnTo>
                    <a:pt x="218" y="632"/>
                  </a:lnTo>
                  <a:lnTo>
                    <a:pt x="213" y="633"/>
                  </a:lnTo>
                  <a:lnTo>
                    <a:pt x="207" y="634"/>
                  </a:lnTo>
                  <a:lnTo>
                    <a:pt x="195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42" y="578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5" y="1"/>
                  </a:lnTo>
                  <a:lnTo>
                    <a:pt x="207" y="2"/>
                  </a:lnTo>
                  <a:lnTo>
                    <a:pt x="218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8" y="15"/>
                  </a:lnTo>
                  <a:lnTo>
                    <a:pt x="257" y="20"/>
                  </a:lnTo>
                  <a:lnTo>
                    <a:pt x="266" y="26"/>
                  </a:lnTo>
                  <a:lnTo>
                    <a:pt x="274" y="32"/>
                  </a:lnTo>
                  <a:lnTo>
                    <a:pt x="282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3" y="63"/>
                  </a:lnTo>
                  <a:lnTo>
                    <a:pt x="309" y="72"/>
                  </a:lnTo>
                  <a:lnTo>
                    <a:pt x="314" y="83"/>
                  </a:lnTo>
                  <a:lnTo>
                    <a:pt x="317" y="88"/>
                  </a:lnTo>
                  <a:lnTo>
                    <a:pt x="318" y="93"/>
                  </a:lnTo>
                  <a:lnTo>
                    <a:pt x="319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7" y="107"/>
                  </a:lnTo>
                  <a:lnTo>
                    <a:pt x="314" y="111"/>
                  </a:lnTo>
                  <a:lnTo>
                    <a:pt x="311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2" y="124"/>
                  </a:lnTo>
                  <a:lnTo>
                    <a:pt x="287" y="124"/>
                  </a:lnTo>
                  <a:lnTo>
                    <a:pt x="285" y="123"/>
                  </a:lnTo>
                  <a:lnTo>
                    <a:pt x="283" y="122"/>
                  </a:lnTo>
                  <a:lnTo>
                    <a:pt x="279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6" y="91"/>
                  </a:lnTo>
                  <a:lnTo>
                    <a:pt x="250" y="85"/>
                  </a:lnTo>
                  <a:lnTo>
                    <a:pt x="245" y="78"/>
                  </a:lnTo>
                  <a:lnTo>
                    <a:pt x="239" y="73"/>
                  </a:lnTo>
                  <a:lnTo>
                    <a:pt x="233" y="69"/>
                  </a:lnTo>
                  <a:lnTo>
                    <a:pt x="227" y="65"/>
                  </a:lnTo>
                  <a:lnTo>
                    <a:pt x="220" y="61"/>
                  </a:lnTo>
                  <a:lnTo>
                    <a:pt x="214" y="58"/>
                  </a:lnTo>
                  <a:lnTo>
                    <a:pt x="207" y="55"/>
                  </a:lnTo>
                  <a:lnTo>
                    <a:pt x="200" y="53"/>
                  </a:lnTo>
                  <a:lnTo>
                    <a:pt x="193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10" y="286"/>
                  </a:lnTo>
                  <a:lnTo>
                    <a:pt x="216" y="286"/>
                  </a:lnTo>
                  <a:lnTo>
                    <a:pt x="221" y="287"/>
                  </a:lnTo>
                  <a:lnTo>
                    <a:pt x="226" y="289"/>
                  </a:lnTo>
                  <a:lnTo>
                    <a:pt x="229" y="291"/>
                  </a:lnTo>
                  <a:lnTo>
                    <a:pt x="232" y="294"/>
                  </a:lnTo>
                  <a:lnTo>
                    <a:pt x="234" y="298"/>
                  </a:lnTo>
                  <a:lnTo>
                    <a:pt x="235" y="302"/>
                  </a:lnTo>
                  <a:lnTo>
                    <a:pt x="235" y="307"/>
                  </a:lnTo>
                  <a:lnTo>
                    <a:pt x="235" y="312"/>
                  </a:lnTo>
                  <a:lnTo>
                    <a:pt x="234" y="316"/>
                  </a:lnTo>
                  <a:lnTo>
                    <a:pt x="232" y="320"/>
                  </a:lnTo>
                  <a:lnTo>
                    <a:pt x="229" y="323"/>
                  </a:lnTo>
                  <a:lnTo>
                    <a:pt x="227" y="324"/>
                  </a:lnTo>
                  <a:lnTo>
                    <a:pt x="226" y="326"/>
                  </a:lnTo>
                  <a:lnTo>
                    <a:pt x="221" y="327"/>
                  </a:lnTo>
                  <a:lnTo>
                    <a:pt x="216" y="328"/>
                  </a:lnTo>
                  <a:lnTo>
                    <a:pt x="210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4" y="579"/>
                  </a:lnTo>
                  <a:lnTo>
                    <a:pt x="221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40" y="564"/>
                  </a:lnTo>
                  <a:lnTo>
                    <a:pt x="252" y="553"/>
                  </a:lnTo>
                  <a:lnTo>
                    <a:pt x="257" y="547"/>
                  </a:lnTo>
                  <a:lnTo>
                    <a:pt x="263" y="541"/>
                  </a:lnTo>
                  <a:lnTo>
                    <a:pt x="268" y="534"/>
                  </a:lnTo>
                  <a:lnTo>
                    <a:pt x="274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6" y="515"/>
                  </a:lnTo>
                  <a:lnTo>
                    <a:pt x="290" y="514"/>
                  </a:lnTo>
                  <a:lnTo>
                    <a:pt x="294" y="513"/>
                  </a:lnTo>
                  <a:lnTo>
                    <a:pt x="299" y="514"/>
                  </a:lnTo>
                  <a:lnTo>
                    <a:pt x="304" y="516"/>
                  </a:lnTo>
                  <a:lnTo>
                    <a:pt x="309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9" y="530"/>
                  </a:lnTo>
                  <a:lnTo>
                    <a:pt x="320" y="534"/>
                  </a:lnTo>
                  <a:lnTo>
                    <a:pt x="321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7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9" name="Freeform 9"/>
            <p:cNvSpPr>
              <a:spLocks noEditPoints="1"/>
            </p:cNvSpPr>
            <p:nvPr/>
          </p:nvSpPr>
          <p:spPr bwMode="auto">
            <a:xfrm>
              <a:off x="3313117" y="-10042524"/>
              <a:ext cx="539747" cy="993771"/>
            </a:xfrm>
            <a:custGeom>
              <a:avLst/>
              <a:gdLst>
                <a:gd name="T0" fmla="*/ 336 w 340"/>
                <a:gd name="T1" fmla="*/ 616 h 626"/>
                <a:gd name="T2" fmla="*/ 321 w 340"/>
                <a:gd name="T3" fmla="*/ 625 h 626"/>
                <a:gd name="T4" fmla="*/ 301 w 340"/>
                <a:gd name="T5" fmla="*/ 624 h 626"/>
                <a:gd name="T6" fmla="*/ 288 w 340"/>
                <a:gd name="T7" fmla="*/ 612 h 626"/>
                <a:gd name="T8" fmla="*/ 286 w 340"/>
                <a:gd name="T9" fmla="*/ 361 h 626"/>
                <a:gd name="T10" fmla="*/ 282 w 340"/>
                <a:gd name="T11" fmla="*/ 341 h 626"/>
                <a:gd name="T12" fmla="*/ 271 w 340"/>
                <a:gd name="T13" fmla="*/ 327 h 626"/>
                <a:gd name="T14" fmla="*/ 254 w 340"/>
                <a:gd name="T15" fmla="*/ 319 h 626"/>
                <a:gd name="T16" fmla="*/ 103 w 340"/>
                <a:gd name="T17" fmla="*/ 317 h 626"/>
                <a:gd name="T18" fmla="*/ 82 w 340"/>
                <a:gd name="T19" fmla="*/ 320 h 626"/>
                <a:gd name="T20" fmla="*/ 66 w 340"/>
                <a:gd name="T21" fmla="*/ 330 h 626"/>
                <a:gd name="T22" fmla="*/ 57 w 340"/>
                <a:gd name="T23" fmla="*/ 345 h 626"/>
                <a:gd name="T24" fmla="*/ 54 w 340"/>
                <a:gd name="T25" fmla="*/ 367 h 626"/>
                <a:gd name="T26" fmla="*/ 50 w 340"/>
                <a:gd name="T27" fmla="*/ 616 h 626"/>
                <a:gd name="T28" fmla="*/ 35 w 340"/>
                <a:gd name="T29" fmla="*/ 625 h 626"/>
                <a:gd name="T30" fmla="*/ 14 w 340"/>
                <a:gd name="T31" fmla="*/ 624 h 626"/>
                <a:gd name="T32" fmla="*/ 2 w 340"/>
                <a:gd name="T33" fmla="*/ 612 h 626"/>
                <a:gd name="T34" fmla="*/ 1 w 340"/>
                <a:gd name="T35" fmla="*/ 169 h 626"/>
                <a:gd name="T36" fmla="*/ 10 w 340"/>
                <a:gd name="T37" fmla="*/ 119 h 626"/>
                <a:gd name="T38" fmla="*/ 23 w 340"/>
                <a:gd name="T39" fmla="*/ 88 h 626"/>
                <a:gd name="T40" fmla="*/ 48 w 340"/>
                <a:gd name="T41" fmla="*/ 53 h 626"/>
                <a:gd name="T42" fmla="*/ 73 w 340"/>
                <a:gd name="T43" fmla="*/ 29 h 626"/>
                <a:gd name="T44" fmla="*/ 110 w 340"/>
                <a:gd name="T45" fmla="*/ 10 h 626"/>
                <a:gd name="T46" fmla="*/ 143 w 340"/>
                <a:gd name="T47" fmla="*/ 1 h 626"/>
                <a:gd name="T48" fmla="*/ 197 w 340"/>
                <a:gd name="T49" fmla="*/ 1 h 626"/>
                <a:gd name="T50" fmla="*/ 230 w 340"/>
                <a:gd name="T51" fmla="*/ 10 h 626"/>
                <a:gd name="T52" fmla="*/ 260 w 340"/>
                <a:gd name="T53" fmla="*/ 25 h 626"/>
                <a:gd name="T54" fmla="*/ 286 w 340"/>
                <a:gd name="T55" fmla="*/ 46 h 626"/>
                <a:gd name="T56" fmla="*/ 308 w 340"/>
                <a:gd name="T57" fmla="*/ 73 h 626"/>
                <a:gd name="T58" fmla="*/ 325 w 340"/>
                <a:gd name="T59" fmla="*/ 103 h 626"/>
                <a:gd name="T60" fmla="*/ 338 w 340"/>
                <a:gd name="T61" fmla="*/ 152 h 626"/>
                <a:gd name="T62" fmla="*/ 340 w 340"/>
                <a:gd name="T63" fmla="*/ 601 h 626"/>
                <a:gd name="T64" fmla="*/ 285 w 340"/>
                <a:gd name="T65" fmla="*/ 153 h 626"/>
                <a:gd name="T66" fmla="*/ 274 w 340"/>
                <a:gd name="T67" fmla="*/ 119 h 626"/>
                <a:gd name="T68" fmla="*/ 247 w 340"/>
                <a:gd name="T69" fmla="*/ 80 h 626"/>
                <a:gd name="T70" fmla="*/ 228 w 340"/>
                <a:gd name="T71" fmla="*/ 64 h 626"/>
                <a:gd name="T72" fmla="*/ 189 w 340"/>
                <a:gd name="T73" fmla="*/ 51 h 626"/>
                <a:gd name="T74" fmla="*/ 157 w 340"/>
                <a:gd name="T75" fmla="*/ 50 h 626"/>
                <a:gd name="T76" fmla="*/ 128 w 340"/>
                <a:gd name="T77" fmla="*/ 57 h 626"/>
                <a:gd name="T78" fmla="*/ 102 w 340"/>
                <a:gd name="T79" fmla="*/ 71 h 626"/>
                <a:gd name="T80" fmla="*/ 71 w 340"/>
                <a:gd name="T81" fmla="*/ 109 h 626"/>
                <a:gd name="T82" fmla="*/ 58 w 340"/>
                <a:gd name="T83" fmla="*/ 142 h 626"/>
                <a:gd name="T84" fmla="*/ 54 w 340"/>
                <a:gd name="T85" fmla="*/ 178 h 626"/>
                <a:gd name="T86" fmla="*/ 55 w 340"/>
                <a:gd name="T87" fmla="*/ 241 h 626"/>
                <a:gd name="T88" fmla="*/ 63 w 340"/>
                <a:gd name="T89" fmla="*/ 259 h 626"/>
                <a:gd name="T90" fmla="*/ 77 w 340"/>
                <a:gd name="T91" fmla="*/ 269 h 626"/>
                <a:gd name="T92" fmla="*/ 97 w 340"/>
                <a:gd name="T93" fmla="*/ 274 h 626"/>
                <a:gd name="T94" fmla="*/ 248 w 340"/>
                <a:gd name="T95" fmla="*/ 273 h 626"/>
                <a:gd name="T96" fmla="*/ 267 w 340"/>
                <a:gd name="T97" fmla="*/ 267 h 626"/>
                <a:gd name="T98" fmla="*/ 280 w 340"/>
                <a:gd name="T99" fmla="*/ 255 h 626"/>
                <a:gd name="T100" fmla="*/ 286 w 340"/>
                <a:gd name="T101" fmla="*/ 236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30" y="622"/>
                  </a:lnTo>
                  <a:lnTo>
                    <a:pt x="326" y="624"/>
                  </a:lnTo>
                  <a:lnTo>
                    <a:pt x="321" y="625"/>
                  </a:lnTo>
                  <a:lnTo>
                    <a:pt x="315" y="626"/>
                  </a:lnTo>
                  <a:lnTo>
                    <a:pt x="311" y="626"/>
                  </a:lnTo>
                  <a:lnTo>
                    <a:pt x="306" y="625"/>
                  </a:lnTo>
                  <a:lnTo>
                    <a:pt x="301" y="624"/>
                  </a:lnTo>
                  <a:lnTo>
                    <a:pt x="296" y="622"/>
                  </a:lnTo>
                  <a:lnTo>
                    <a:pt x="293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7" y="607"/>
                  </a:lnTo>
                  <a:lnTo>
                    <a:pt x="287" y="601"/>
                  </a:lnTo>
                  <a:lnTo>
                    <a:pt x="287" y="367"/>
                  </a:lnTo>
                  <a:lnTo>
                    <a:pt x="286" y="361"/>
                  </a:lnTo>
                  <a:lnTo>
                    <a:pt x="286" y="355"/>
                  </a:lnTo>
                  <a:lnTo>
                    <a:pt x="285" y="350"/>
                  </a:lnTo>
                  <a:lnTo>
                    <a:pt x="283" y="345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4" y="330"/>
                  </a:lnTo>
                  <a:lnTo>
                    <a:pt x="271" y="327"/>
                  </a:lnTo>
                  <a:lnTo>
                    <a:pt x="267" y="324"/>
                  </a:lnTo>
                  <a:lnTo>
                    <a:pt x="263" y="322"/>
                  </a:lnTo>
                  <a:lnTo>
                    <a:pt x="259" y="320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3" y="317"/>
                  </a:lnTo>
                  <a:lnTo>
                    <a:pt x="237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2" y="318"/>
                  </a:lnTo>
                  <a:lnTo>
                    <a:pt x="86" y="319"/>
                  </a:lnTo>
                  <a:lnTo>
                    <a:pt x="82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1" y="337"/>
                  </a:lnTo>
                  <a:lnTo>
                    <a:pt x="58" y="341"/>
                  </a:lnTo>
                  <a:lnTo>
                    <a:pt x="57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4" y="361"/>
                  </a:lnTo>
                  <a:lnTo>
                    <a:pt x="54" y="367"/>
                  </a:lnTo>
                  <a:lnTo>
                    <a:pt x="54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4" y="622"/>
                  </a:lnTo>
                  <a:lnTo>
                    <a:pt x="40" y="624"/>
                  </a:lnTo>
                  <a:lnTo>
                    <a:pt x="35" y="625"/>
                  </a:lnTo>
                  <a:lnTo>
                    <a:pt x="29" y="626"/>
                  </a:lnTo>
                  <a:lnTo>
                    <a:pt x="25" y="626"/>
                  </a:lnTo>
                  <a:lnTo>
                    <a:pt x="20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7" y="620"/>
                  </a:lnTo>
                  <a:lnTo>
                    <a:pt x="4" y="616"/>
                  </a:lnTo>
                  <a:lnTo>
                    <a:pt x="2" y="612"/>
                  </a:lnTo>
                  <a:lnTo>
                    <a:pt x="1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1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10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3"/>
                  </a:lnTo>
                  <a:lnTo>
                    <a:pt x="214" y="5"/>
                  </a:lnTo>
                  <a:lnTo>
                    <a:pt x="222" y="7"/>
                  </a:lnTo>
                  <a:lnTo>
                    <a:pt x="230" y="10"/>
                  </a:lnTo>
                  <a:lnTo>
                    <a:pt x="238" y="13"/>
                  </a:lnTo>
                  <a:lnTo>
                    <a:pt x="245" y="16"/>
                  </a:lnTo>
                  <a:lnTo>
                    <a:pt x="253" y="20"/>
                  </a:lnTo>
                  <a:lnTo>
                    <a:pt x="260" y="25"/>
                  </a:lnTo>
                  <a:lnTo>
                    <a:pt x="267" y="29"/>
                  </a:lnTo>
                  <a:lnTo>
                    <a:pt x="273" y="35"/>
                  </a:lnTo>
                  <a:lnTo>
                    <a:pt x="280" y="40"/>
                  </a:lnTo>
                  <a:lnTo>
                    <a:pt x="286" y="46"/>
                  </a:lnTo>
                  <a:lnTo>
                    <a:pt x="292" y="53"/>
                  </a:lnTo>
                  <a:lnTo>
                    <a:pt x="298" y="59"/>
                  </a:lnTo>
                  <a:lnTo>
                    <a:pt x="303" y="66"/>
                  </a:lnTo>
                  <a:lnTo>
                    <a:pt x="308" y="73"/>
                  </a:lnTo>
                  <a:lnTo>
                    <a:pt x="313" y="81"/>
                  </a:lnTo>
                  <a:lnTo>
                    <a:pt x="317" y="88"/>
                  </a:lnTo>
                  <a:lnTo>
                    <a:pt x="321" y="96"/>
                  </a:lnTo>
                  <a:lnTo>
                    <a:pt x="325" y="103"/>
                  </a:lnTo>
                  <a:lnTo>
                    <a:pt x="328" y="111"/>
                  </a:lnTo>
                  <a:lnTo>
                    <a:pt x="333" y="127"/>
                  </a:lnTo>
                  <a:lnTo>
                    <a:pt x="337" y="143"/>
                  </a:lnTo>
                  <a:lnTo>
                    <a:pt x="338" y="152"/>
                  </a:lnTo>
                  <a:lnTo>
                    <a:pt x="339" y="160"/>
                  </a:lnTo>
                  <a:lnTo>
                    <a:pt x="340" y="169"/>
                  </a:lnTo>
                  <a:lnTo>
                    <a:pt x="340" y="178"/>
                  </a:lnTo>
                  <a:lnTo>
                    <a:pt x="340" y="601"/>
                  </a:lnTo>
                  <a:close/>
                  <a:moveTo>
                    <a:pt x="287" y="224"/>
                  </a:moveTo>
                  <a:lnTo>
                    <a:pt x="287" y="178"/>
                  </a:lnTo>
                  <a:lnTo>
                    <a:pt x="286" y="166"/>
                  </a:lnTo>
                  <a:lnTo>
                    <a:pt x="285" y="153"/>
                  </a:lnTo>
                  <a:lnTo>
                    <a:pt x="282" y="142"/>
                  </a:lnTo>
                  <a:lnTo>
                    <a:pt x="279" y="130"/>
                  </a:lnTo>
                  <a:lnTo>
                    <a:pt x="277" y="125"/>
                  </a:lnTo>
                  <a:lnTo>
                    <a:pt x="274" y="119"/>
                  </a:lnTo>
                  <a:lnTo>
                    <a:pt x="269" y="109"/>
                  </a:lnTo>
                  <a:lnTo>
                    <a:pt x="262" y="99"/>
                  </a:lnTo>
                  <a:lnTo>
                    <a:pt x="255" y="89"/>
                  </a:lnTo>
                  <a:lnTo>
                    <a:pt x="247" y="80"/>
                  </a:lnTo>
                  <a:lnTo>
                    <a:pt x="242" y="75"/>
                  </a:lnTo>
                  <a:lnTo>
                    <a:pt x="238" y="71"/>
                  </a:lnTo>
                  <a:lnTo>
                    <a:pt x="233" y="67"/>
                  </a:lnTo>
                  <a:lnTo>
                    <a:pt x="228" y="64"/>
                  </a:lnTo>
                  <a:lnTo>
                    <a:pt x="218" y="59"/>
                  </a:lnTo>
                  <a:lnTo>
                    <a:pt x="207" y="55"/>
                  </a:lnTo>
                  <a:lnTo>
                    <a:pt x="195" y="52"/>
                  </a:lnTo>
                  <a:lnTo>
                    <a:pt x="189" y="51"/>
                  </a:lnTo>
                  <a:lnTo>
                    <a:pt x="183" y="50"/>
                  </a:lnTo>
                  <a:lnTo>
                    <a:pt x="177" y="49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4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224"/>
                  </a:lnTo>
                  <a:lnTo>
                    <a:pt x="54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7" y="246"/>
                  </a:lnTo>
                  <a:lnTo>
                    <a:pt x="58" y="251"/>
                  </a:lnTo>
                  <a:lnTo>
                    <a:pt x="61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2" y="271"/>
                  </a:lnTo>
                  <a:lnTo>
                    <a:pt x="86" y="272"/>
                  </a:lnTo>
                  <a:lnTo>
                    <a:pt x="92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237" y="274"/>
                  </a:lnTo>
                  <a:lnTo>
                    <a:pt x="243" y="274"/>
                  </a:lnTo>
                  <a:lnTo>
                    <a:pt x="248" y="273"/>
                  </a:lnTo>
                  <a:lnTo>
                    <a:pt x="254" y="272"/>
                  </a:lnTo>
                  <a:lnTo>
                    <a:pt x="259" y="271"/>
                  </a:lnTo>
                  <a:lnTo>
                    <a:pt x="263" y="269"/>
                  </a:lnTo>
                  <a:lnTo>
                    <a:pt x="267" y="267"/>
                  </a:lnTo>
                  <a:lnTo>
                    <a:pt x="271" y="265"/>
                  </a:lnTo>
                  <a:lnTo>
                    <a:pt x="274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3" y="246"/>
                  </a:lnTo>
                  <a:lnTo>
                    <a:pt x="285" y="241"/>
                  </a:lnTo>
                  <a:lnTo>
                    <a:pt x="286" y="236"/>
                  </a:lnTo>
                  <a:lnTo>
                    <a:pt x="286" y="231"/>
                  </a:lnTo>
                  <a:lnTo>
                    <a:pt x="287" y="22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0" name="Freeform 10"/>
            <p:cNvSpPr>
              <a:spLocks noEditPoints="1"/>
            </p:cNvSpPr>
            <p:nvPr/>
          </p:nvSpPr>
          <p:spPr bwMode="auto">
            <a:xfrm>
              <a:off x="4144963" y="-10042524"/>
              <a:ext cx="538162" cy="993771"/>
            </a:xfrm>
            <a:custGeom>
              <a:avLst/>
              <a:gdLst>
                <a:gd name="T0" fmla="*/ 333 w 339"/>
                <a:gd name="T1" fmla="*/ 620 h 626"/>
                <a:gd name="T2" fmla="*/ 311 w 339"/>
                <a:gd name="T3" fmla="*/ 626 h 626"/>
                <a:gd name="T4" fmla="*/ 290 w 339"/>
                <a:gd name="T5" fmla="*/ 616 h 626"/>
                <a:gd name="T6" fmla="*/ 286 w 339"/>
                <a:gd name="T7" fmla="*/ 432 h 626"/>
                <a:gd name="T8" fmla="*/ 274 w 339"/>
                <a:gd name="T9" fmla="*/ 386 h 626"/>
                <a:gd name="T10" fmla="*/ 242 w 339"/>
                <a:gd name="T11" fmla="*/ 343 h 626"/>
                <a:gd name="T12" fmla="*/ 206 w 339"/>
                <a:gd name="T13" fmla="*/ 323 h 626"/>
                <a:gd name="T14" fmla="*/ 170 w 339"/>
                <a:gd name="T15" fmla="*/ 317 h 626"/>
                <a:gd name="T16" fmla="*/ 81 w 339"/>
                <a:gd name="T17" fmla="*/ 320 h 626"/>
                <a:gd name="T18" fmla="*/ 63 w 339"/>
                <a:gd name="T19" fmla="*/ 333 h 626"/>
                <a:gd name="T20" fmla="*/ 54 w 339"/>
                <a:gd name="T21" fmla="*/ 355 h 626"/>
                <a:gd name="T22" fmla="*/ 52 w 339"/>
                <a:gd name="T23" fmla="*/ 612 h 626"/>
                <a:gd name="T24" fmla="*/ 34 w 339"/>
                <a:gd name="T25" fmla="*/ 625 h 626"/>
                <a:gd name="T26" fmla="*/ 10 w 339"/>
                <a:gd name="T27" fmla="*/ 622 h 626"/>
                <a:gd name="T28" fmla="*/ 0 w 339"/>
                <a:gd name="T29" fmla="*/ 601 h 626"/>
                <a:gd name="T30" fmla="*/ 7 w 339"/>
                <a:gd name="T31" fmla="*/ 127 h 626"/>
                <a:gd name="T32" fmla="*/ 22 w 339"/>
                <a:gd name="T33" fmla="*/ 88 h 626"/>
                <a:gd name="T34" fmla="*/ 47 w 339"/>
                <a:gd name="T35" fmla="*/ 53 h 626"/>
                <a:gd name="T36" fmla="*/ 87 w 339"/>
                <a:gd name="T37" fmla="*/ 20 h 626"/>
                <a:gd name="T38" fmla="*/ 117 w 339"/>
                <a:gd name="T39" fmla="*/ 7 h 626"/>
                <a:gd name="T40" fmla="*/ 170 w 339"/>
                <a:gd name="T41" fmla="*/ 0 h 626"/>
                <a:gd name="T42" fmla="*/ 223 w 339"/>
                <a:gd name="T43" fmla="*/ 5 h 626"/>
                <a:gd name="T44" fmla="*/ 261 w 339"/>
                <a:gd name="T45" fmla="*/ 19 h 626"/>
                <a:gd name="T46" fmla="*/ 298 w 339"/>
                <a:gd name="T47" fmla="*/ 46 h 626"/>
                <a:gd name="T48" fmla="*/ 321 w 339"/>
                <a:gd name="T49" fmla="*/ 75 h 626"/>
                <a:gd name="T50" fmla="*/ 335 w 339"/>
                <a:gd name="T51" fmla="*/ 112 h 626"/>
                <a:gd name="T52" fmla="*/ 339 w 339"/>
                <a:gd name="T53" fmla="*/ 162 h 626"/>
                <a:gd name="T54" fmla="*/ 328 w 339"/>
                <a:gd name="T55" fmla="*/ 205 h 626"/>
                <a:gd name="T56" fmla="*/ 294 w 339"/>
                <a:gd name="T57" fmla="*/ 255 h 626"/>
                <a:gd name="T58" fmla="*/ 271 w 339"/>
                <a:gd name="T59" fmla="*/ 282 h 626"/>
                <a:gd name="T60" fmla="*/ 276 w 339"/>
                <a:gd name="T61" fmla="*/ 302 h 626"/>
                <a:gd name="T62" fmla="*/ 305 w 339"/>
                <a:gd name="T63" fmla="*/ 336 h 626"/>
                <a:gd name="T64" fmla="*/ 328 w 339"/>
                <a:gd name="T65" fmla="*/ 377 h 626"/>
                <a:gd name="T66" fmla="*/ 338 w 339"/>
                <a:gd name="T67" fmla="*/ 418 h 626"/>
                <a:gd name="T68" fmla="*/ 286 w 339"/>
                <a:gd name="T69" fmla="*/ 154 h 626"/>
                <a:gd name="T70" fmla="*/ 281 w 339"/>
                <a:gd name="T71" fmla="*/ 120 h 626"/>
                <a:gd name="T72" fmla="*/ 264 w 339"/>
                <a:gd name="T73" fmla="*/ 88 h 626"/>
                <a:gd name="T74" fmla="*/ 244 w 339"/>
                <a:gd name="T75" fmla="*/ 70 h 626"/>
                <a:gd name="T76" fmla="*/ 204 w 339"/>
                <a:gd name="T77" fmla="*/ 53 h 626"/>
                <a:gd name="T78" fmla="*/ 144 w 339"/>
                <a:gd name="T79" fmla="*/ 52 h 626"/>
                <a:gd name="T80" fmla="*/ 117 w 339"/>
                <a:gd name="T81" fmla="*/ 61 h 626"/>
                <a:gd name="T82" fmla="*/ 77 w 339"/>
                <a:gd name="T83" fmla="*/ 99 h 626"/>
                <a:gd name="T84" fmla="*/ 58 w 339"/>
                <a:gd name="T85" fmla="*/ 142 h 626"/>
                <a:gd name="T86" fmla="*/ 53 w 339"/>
                <a:gd name="T87" fmla="*/ 224 h 626"/>
                <a:gd name="T88" fmla="*/ 58 w 339"/>
                <a:gd name="T89" fmla="*/ 251 h 626"/>
                <a:gd name="T90" fmla="*/ 73 w 339"/>
                <a:gd name="T91" fmla="*/ 267 h 626"/>
                <a:gd name="T92" fmla="*/ 97 w 339"/>
                <a:gd name="T93" fmla="*/ 274 h 626"/>
                <a:gd name="T94" fmla="*/ 195 w 339"/>
                <a:gd name="T95" fmla="*/ 270 h 626"/>
                <a:gd name="T96" fmla="*/ 232 w 339"/>
                <a:gd name="T97" fmla="*/ 252 h 626"/>
                <a:gd name="T98" fmla="*/ 268 w 339"/>
                <a:gd name="T99" fmla="*/ 215 h 626"/>
                <a:gd name="T100" fmla="*/ 282 w 339"/>
                <a:gd name="T101" fmla="*/ 186 h 626"/>
                <a:gd name="T102" fmla="*/ 286 w 339"/>
                <a:gd name="T103" fmla="*/ 154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39" h="626">
                  <a:moveTo>
                    <a:pt x="339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3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6" y="622"/>
                  </a:lnTo>
                  <a:lnTo>
                    <a:pt x="292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6" y="432"/>
                  </a:lnTo>
                  <a:lnTo>
                    <a:pt x="284" y="420"/>
                  </a:lnTo>
                  <a:lnTo>
                    <a:pt x="282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4" y="386"/>
                  </a:lnTo>
                  <a:lnTo>
                    <a:pt x="268" y="376"/>
                  </a:lnTo>
                  <a:lnTo>
                    <a:pt x="262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2" y="343"/>
                  </a:lnTo>
                  <a:lnTo>
                    <a:pt x="237" y="339"/>
                  </a:lnTo>
                  <a:lnTo>
                    <a:pt x="233" y="335"/>
                  </a:lnTo>
                  <a:lnTo>
                    <a:pt x="228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5" y="320"/>
                  </a:lnTo>
                  <a:lnTo>
                    <a:pt x="189" y="319"/>
                  </a:lnTo>
                  <a:lnTo>
                    <a:pt x="183" y="318"/>
                  </a:lnTo>
                  <a:lnTo>
                    <a:pt x="176" y="317"/>
                  </a:lnTo>
                  <a:lnTo>
                    <a:pt x="170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5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7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2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1" y="0"/>
                  </a:lnTo>
                  <a:lnTo>
                    <a:pt x="170" y="0"/>
                  </a:lnTo>
                  <a:lnTo>
                    <a:pt x="189" y="0"/>
                  </a:lnTo>
                  <a:lnTo>
                    <a:pt x="198" y="1"/>
                  </a:lnTo>
                  <a:lnTo>
                    <a:pt x="207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2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5" y="26"/>
                  </a:lnTo>
                  <a:lnTo>
                    <a:pt x="281" y="31"/>
                  </a:lnTo>
                  <a:lnTo>
                    <a:pt x="293" y="40"/>
                  </a:lnTo>
                  <a:lnTo>
                    <a:pt x="298" y="46"/>
                  </a:lnTo>
                  <a:lnTo>
                    <a:pt x="304" y="51"/>
                  </a:lnTo>
                  <a:lnTo>
                    <a:pt x="309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5" y="83"/>
                  </a:lnTo>
                  <a:lnTo>
                    <a:pt x="328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6" y="120"/>
                  </a:lnTo>
                  <a:lnTo>
                    <a:pt x="338" y="137"/>
                  </a:lnTo>
                  <a:lnTo>
                    <a:pt x="339" y="145"/>
                  </a:lnTo>
                  <a:lnTo>
                    <a:pt x="339" y="154"/>
                  </a:lnTo>
                  <a:lnTo>
                    <a:pt x="339" y="162"/>
                  </a:lnTo>
                  <a:lnTo>
                    <a:pt x="338" y="169"/>
                  </a:lnTo>
                  <a:lnTo>
                    <a:pt x="337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5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8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3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1" y="290"/>
                  </a:lnTo>
                  <a:lnTo>
                    <a:pt x="272" y="293"/>
                  </a:lnTo>
                  <a:lnTo>
                    <a:pt x="274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1" y="385"/>
                  </a:lnTo>
                  <a:lnTo>
                    <a:pt x="333" y="393"/>
                  </a:lnTo>
                  <a:lnTo>
                    <a:pt x="335" y="401"/>
                  </a:lnTo>
                  <a:lnTo>
                    <a:pt x="336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39" y="436"/>
                  </a:lnTo>
                  <a:lnTo>
                    <a:pt x="339" y="445"/>
                  </a:lnTo>
                  <a:lnTo>
                    <a:pt x="339" y="601"/>
                  </a:lnTo>
                  <a:close/>
                  <a:moveTo>
                    <a:pt x="286" y="154"/>
                  </a:moveTo>
                  <a:lnTo>
                    <a:pt x="286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3" y="125"/>
                  </a:lnTo>
                  <a:lnTo>
                    <a:pt x="281" y="120"/>
                  </a:lnTo>
                  <a:lnTo>
                    <a:pt x="280" y="115"/>
                  </a:lnTo>
                  <a:lnTo>
                    <a:pt x="278" y="110"/>
                  </a:lnTo>
                  <a:lnTo>
                    <a:pt x="273" y="101"/>
                  </a:lnTo>
                  <a:lnTo>
                    <a:pt x="267" y="92"/>
                  </a:lnTo>
                  <a:lnTo>
                    <a:pt x="264" y="88"/>
                  </a:lnTo>
                  <a:lnTo>
                    <a:pt x="260" y="85"/>
                  </a:lnTo>
                  <a:lnTo>
                    <a:pt x="256" y="81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4" y="70"/>
                  </a:lnTo>
                  <a:lnTo>
                    <a:pt x="235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2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170" y="274"/>
                  </a:lnTo>
                  <a:lnTo>
                    <a:pt x="178" y="274"/>
                  </a:lnTo>
                  <a:lnTo>
                    <a:pt x="187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9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2" y="252"/>
                  </a:lnTo>
                  <a:lnTo>
                    <a:pt x="241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1" y="225"/>
                  </a:lnTo>
                  <a:lnTo>
                    <a:pt x="268" y="215"/>
                  </a:lnTo>
                  <a:lnTo>
                    <a:pt x="272" y="209"/>
                  </a:lnTo>
                  <a:lnTo>
                    <a:pt x="275" y="204"/>
                  </a:lnTo>
                  <a:lnTo>
                    <a:pt x="277" y="198"/>
                  </a:lnTo>
                  <a:lnTo>
                    <a:pt x="280" y="192"/>
                  </a:lnTo>
                  <a:lnTo>
                    <a:pt x="282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1" name="Freeform 11"/>
            <p:cNvSpPr>
              <a:spLocks/>
            </p:cNvSpPr>
            <p:nvPr/>
          </p:nvSpPr>
          <p:spPr bwMode="auto">
            <a:xfrm>
              <a:off x="4992690" y="-10042524"/>
              <a:ext cx="507995" cy="1011237"/>
            </a:xfrm>
            <a:custGeom>
              <a:avLst/>
              <a:gdLst>
                <a:gd name="T0" fmla="*/ 301 w 320"/>
                <a:gd name="T1" fmla="*/ 578 h 637"/>
                <a:gd name="T2" fmla="*/ 279 w 320"/>
                <a:gd name="T3" fmla="*/ 601 h 637"/>
                <a:gd name="T4" fmla="*/ 248 w 320"/>
                <a:gd name="T5" fmla="*/ 621 h 637"/>
                <a:gd name="T6" fmla="*/ 212 w 320"/>
                <a:gd name="T7" fmla="*/ 633 h 637"/>
                <a:gd name="T8" fmla="*/ 170 w 320"/>
                <a:gd name="T9" fmla="*/ 637 h 637"/>
                <a:gd name="T10" fmla="*/ 126 w 320"/>
                <a:gd name="T11" fmla="*/ 632 h 637"/>
                <a:gd name="T12" fmla="*/ 95 w 320"/>
                <a:gd name="T13" fmla="*/ 621 h 637"/>
                <a:gd name="T14" fmla="*/ 67 w 320"/>
                <a:gd name="T15" fmla="*/ 603 h 637"/>
                <a:gd name="T16" fmla="*/ 36 w 320"/>
                <a:gd name="T17" fmla="*/ 572 h 637"/>
                <a:gd name="T18" fmla="*/ 18 w 320"/>
                <a:gd name="T19" fmla="*/ 543 h 637"/>
                <a:gd name="T20" fmla="*/ 6 w 320"/>
                <a:gd name="T21" fmla="*/ 511 h 637"/>
                <a:gd name="T22" fmla="*/ 0 w 320"/>
                <a:gd name="T23" fmla="*/ 468 h 637"/>
                <a:gd name="T24" fmla="*/ 0 w 320"/>
                <a:gd name="T25" fmla="*/ 160 h 637"/>
                <a:gd name="T26" fmla="*/ 12 w 320"/>
                <a:gd name="T27" fmla="*/ 111 h 637"/>
                <a:gd name="T28" fmla="*/ 26 w 320"/>
                <a:gd name="T29" fmla="*/ 81 h 637"/>
                <a:gd name="T30" fmla="*/ 47 w 320"/>
                <a:gd name="T31" fmla="*/ 53 h 637"/>
                <a:gd name="T32" fmla="*/ 74 w 320"/>
                <a:gd name="T33" fmla="*/ 29 h 637"/>
                <a:gd name="T34" fmla="*/ 106 w 320"/>
                <a:gd name="T35" fmla="*/ 11 h 637"/>
                <a:gd name="T36" fmla="*/ 135 w 320"/>
                <a:gd name="T37" fmla="*/ 3 h 637"/>
                <a:gd name="T38" fmla="*/ 183 w 320"/>
                <a:gd name="T39" fmla="*/ 0 h 637"/>
                <a:gd name="T40" fmla="*/ 228 w 320"/>
                <a:gd name="T41" fmla="*/ 8 h 637"/>
                <a:gd name="T42" fmla="*/ 265 w 320"/>
                <a:gd name="T43" fmla="*/ 26 h 637"/>
                <a:gd name="T44" fmla="*/ 296 w 320"/>
                <a:gd name="T45" fmla="*/ 54 h 637"/>
                <a:gd name="T46" fmla="*/ 316 w 320"/>
                <a:gd name="T47" fmla="*/ 88 h 637"/>
                <a:gd name="T48" fmla="*/ 317 w 320"/>
                <a:gd name="T49" fmla="*/ 105 h 637"/>
                <a:gd name="T50" fmla="*/ 306 w 320"/>
                <a:gd name="T51" fmla="*/ 118 h 637"/>
                <a:gd name="T52" fmla="*/ 287 w 320"/>
                <a:gd name="T53" fmla="*/ 124 h 637"/>
                <a:gd name="T54" fmla="*/ 275 w 320"/>
                <a:gd name="T55" fmla="*/ 116 h 637"/>
                <a:gd name="T56" fmla="*/ 255 w 320"/>
                <a:gd name="T57" fmla="*/ 91 h 637"/>
                <a:gd name="T58" fmla="*/ 232 w 320"/>
                <a:gd name="T59" fmla="*/ 69 h 637"/>
                <a:gd name="T60" fmla="*/ 206 w 320"/>
                <a:gd name="T61" fmla="*/ 55 h 637"/>
                <a:gd name="T62" fmla="*/ 178 w 320"/>
                <a:gd name="T63" fmla="*/ 50 h 637"/>
                <a:gd name="T64" fmla="*/ 139 w 320"/>
                <a:gd name="T65" fmla="*/ 53 h 637"/>
                <a:gd name="T66" fmla="*/ 117 w 320"/>
                <a:gd name="T67" fmla="*/ 61 h 637"/>
                <a:gd name="T68" fmla="*/ 86 w 320"/>
                <a:gd name="T69" fmla="*/ 89 h 637"/>
                <a:gd name="T70" fmla="*/ 64 w 320"/>
                <a:gd name="T71" fmla="*/ 125 h 637"/>
                <a:gd name="T72" fmla="*/ 55 w 320"/>
                <a:gd name="T73" fmla="*/ 159 h 637"/>
                <a:gd name="T74" fmla="*/ 54 w 320"/>
                <a:gd name="T75" fmla="*/ 471 h 637"/>
                <a:gd name="T76" fmla="*/ 64 w 320"/>
                <a:gd name="T77" fmla="*/ 513 h 637"/>
                <a:gd name="T78" fmla="*/ 86 w 320"/>
                <a:gd name="T79" fmla="*/ 549 h 637"/>
                <a:gd name="T80" fmla="*/ 107 w 320"/>
                <a:gd name="T81" fmla="*/ 569 h 637"/>
                <a:gd name="T82" fmla="*/ 145 w 320"/>
                <a:gd name="T83" fmla="*/ 585 h 637"/>
                <a:gd name="T84" fmla="*/ 170 w 320"/>
                <a:gd name="T85" fmla="*/ 587 h 637"/>
                <a:gd name="T86" fmla="*/ 200 w 320"/>
                <a:gd name="T87" fmla="*/ 584 h 637"/>
                <a:gd name="T88" fmla="*/ 227 w 320"/>
                <a:gd name="T89" fmla="*/ 572 h 637"/>
                <a:gd name="T90" fmla="*/ 257 w 320"/>
                <a:gd name="T91" fmla="*/ 547 h 637"/>
                <a:gd name="T92" fmla="*/ 277 w 320"/>
                <a:gd name="T93" fmla="*/ 521 h 637"/>
                <a:gd name="T94" fmla="*/ 289 w 320"/>
                <a:gd name="T95" fmla="*/ 514 h 637"/>
                <a:gd name="T96" fmla="*/ 308 w 320"/>
                <a:gd name="T97" fmla="*/ 518 h 637"/>
                <a:gd name="T98" fmla="*/ 320 w 320"/>
                <a:gd name="T99" fmla="*/ 534 h 637"/>
                <a:gd name="T100" fmla="*/ 316 w 320"/>
                <a:gd name="T101" fmla="*/ 553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8" y="621"/>
                  </a:lnTo>
                  <a:lnTo>
                    <a:pt x="239" y="625"/>
                  </a:lnTo>
                  <a:lnTo>
                    <a:pt x="228" y="629"/>
                  </a:lnTo>
                  <a:lnTo>
                    <a:pt x="218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5" y="636"/>
                  </a:lnTo>
                  <a:lnTo>
                    <a:pt x="183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5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5" y="621"/>
                  </a:lnTo>
                  <a:lnTo>
                    <a:pt x="88" y="617"/>
                  </a:lnTo>
                  <a:lnTo>
                    <a:pt x="81" y="613"/>
                  </a:lnTo>
                  <a:lnTo>
                    <a:pt x="74" y="608"/>
                  </a:lnTo>
                  <a:lnTo>
                    <a:pt x="67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7" y="585"/>
                  </a:lnTo>
                  <a:lnTo>
                    <a:pt x="36" y="572"/>
                  </a:lnTo>
                  <a:lnTo>
                    <a:pt x="31" y="565"/>
                  </a:lnTo>
                  <a:lnTo>
                    <a:pt x="26" y="557"/>
                  </a:lnTo>
                  <a:lnTo>
                    <a:pt x="22" y="550"/>
                  </a:lnTo>
                  <a:lnTo>
                    <a:pt x="18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6" y="511"/>
                  </a:lnTo>
                  <a:lnTo>
                    <a:pt x="3" y="494"/>
                  </a:lnTo>
                  <a:lnTo>
                    <a:pt x="1" y="485"/>
                  </a:lnTo>
                  <a:lnTo>
                    <a:pt x="0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4" y="29"/>
                  </a:lnTo>
                  <a:lnTo>
                    <a:pt x="88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5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3" y="0"/>
                  </a:lnTo>
                  <a:lnTo>
                    <a:pt x="195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7" y="15"/>
                  </a:lnTo>
                  <a:lnTo>
                    <a:pt x="257" y="20"/>
                  </a:lnTo>
                  <a:lnTo>
                    <a:pt x="265" y="26"/>
                  </a:lnTo>
                  <a:lnTo>
                    <a:pt x="274" y="32"/>
                  </a:lnTo>
                  <a:lnTo>
                    <a:pt x="281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4" y="83"/>
                  </a:lnTo>
                  <a:lnTo>
                    <a:pt x="316" y="88"/>
                  </a:lnTo>
                  <a:lnTo>
                    <a:pt x="318" y="93"/>
                  </a:lnTo>
                  <a:lnTo>
                    <a:pt x="318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4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1" y="124"/>
                  </a:lnTo>
                  <a:lnTo>
                    <a:pt x="287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5" y="91"/>
                  </a:lnTo>
                  <a:lnTo>
                    <a:pt x="250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20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200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8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3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3" y="71"/>
                  </a:lnTo>
                  <a:lnTo>
                    <a:pt x="94" y="80"/>
                  </a:lnTo>
                  <a:lnTo>
                    <a:pt x="86" y="89"/>
                  </a:lnTo>
                  <a:lnTo>
                    <a:pt x="78" y="99"/>
                  </a:lnTo>
                  <a:lnTo>
                    <a:pt x="72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459"/>
                  </a:lnTo>
                  <a:lnTo>
                    <a:pt x="54" y="471"/>
                  </a:lnTo>
                  <a:lnTo>
                    <a:pt x="56" y="483"/>
                  </a:lnTo>
                  <a:lnTo>
                    <a:pt x="58" y="495"/>
                  </a:lnTo>
                  <a:lnTo>
                    <a:pt x="62" y="507"/>
                  </a:lnTo>
                  <a:lnTo>
                    <a:pt x="64" y="513"/>
                  </a:lnTo>
                  <a:lnTo>
                    <a:pt x="66" y="518"/>
                  </a:lnTo>
                  <a:lnTo>
                    <a:pt x="72" y="529"/>
                  </a:lnTo>
                  <a:lnTo>
                    <a:pt x="78" y="539"/>
                  </a:lnTo>
                  <a:lnTo>
                    <a:pt x="86" y="549"/>
                  </a:lnTo>
                  <a:lnTo>
                    <a:pt x="94" y="558"/>
                  </a:lnTo>
                  <a:lnTo>
                    <a:pt x="98" y="562"/>
                  </a:lnTo>
                  <a:lnTo>
                    <a:pt x="103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3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4" y="587"/>
                  </a:lnTo>
                  <a:lnTo>
                    <a:pt x="170" y="587"/>
                  </a:lnTo>
                  <a:lnTo>
                    <a:pt x="178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7" y="547"/>
                  </a:lnTo>
                  <a:lnTo>
                    <a:pt x="262" y="541"/>
                  </a:lnTo>
                  <a:lnTo>
                    <a:pt x="268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4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20" y="534"/>
                  </a:lnTo>
                  <a:lnTo>
                    <a:pt x="320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2" name="Freeform 12"/>
            <p:cNvSpPr>
              <a:spLocks/>
            </p:cNvSpPr>
            <p:nvPr/>
          </p:nvSpPr>
          <p:spPr bwMode="auto">
            <a:xfrm>
              <a:off x="5805485" y="-10025058"/>
              <a:ext cx="539747" cy="976317"/>
            </a:xfrm>
            <a:custGeom>
              <a:avLst/>
              <a:gdLst>
                <a:gd name="T0" fmla="*/ 339 w 340"/>
                <a:gd name="T1" fmla="*/ 601 h 615"/>
                <a:gd name="T2" fmla="*/ 330 w 340"/>
                <a:gd name="T3" fmla="*/ 611 h 615"/>
                <a:gd name="T4" fmla="*/ 315 w 340"/>
                <a:gd name="T5" fmla="*/ 615 h 615"/>
                <a:gd name="T6" fmla="*/ 301 w 340"/>
                <a:gd name="T7" fmla="*/ 613 h 615"/>
                <a:gd name="T8" fmla="*/ 290 w 340"/>
                <a:gd name="T9" fmla="*/ 605 h 615"/>
                <a:gd name="T10" fmla="*/ 287 w 340"/>
                <a:gd name="T11" fmla="*/ 590 h 615"/>
                <a:gd name="T12" fmla="*/ 286 w 340"/>
                <a:gd name="T13" fmla="*/ 356 h 615"/>
                <a:gd name="T14" fmla="*/ 282 w 340"/>
                <a:gd name="T15" fmla="*/ 341 h 615"/>
                <a:gd name="T16" fmla="*/ 275 w 340"/>
                <a:gd name="T17" fmla="*/ 330 h 615"/>
                <a:gd name="T18" fmla="*/ 263 w 340"/>
                <a:gd name="T19" fmla="*/ 322 h 615"/>
                <a:gd name="T20" fmla="*/ 248 w 340"/>
                <a:gd name="T21" fmla="*/ 318 h 615"/>
                <a:gd name="T22" fmla="*/ 103 w 340"/>
                <a:gd name="T23" fmla="*/ 318 h 615"/>
                <a:gd name="T24" fmla="*/ 86 w 340"/>
                <a:gd name="T25" fmla="*/ 319 h 615"/>
                <a:gd name="T26" fmla="*/ 72 w 340"/>
                <a:gd name="T27" fmla="*/ 325 h 615"/>
                <a:gd name="T28" fmla="*/ 63 w 340"/>
                <a:gd name="T29" fmla="*/ 333 h 615"/>
                <a:gd name="T30" fmla="*/ 56 w 340"/>
                <a:gd name="T31" fmla="*/ 346 h 615"/>
                <a:gd name="T32" fmla="*/ 53 w 340"/>
                <a:gd name="T33" fmla="*/ 361 h 615"/>
                <a:gd name="T34" fmla="*/ 53 w 340"/>
                <a:gd name="T35" fmla="*/ 596 h 615"/>
                <a:gd name="T36" fmla="*/ 47 w 340"/>
                <a:gd name="T37" fmla="*/ 609 h 615"/>
                <a:gd name="T38" fmla="*/ 34 w 340"/>
                <a:gd name="T39" fmla="*/ 614 h 615"/>
                <a:gd name="T40" fmla="*/ 19 w 340"/>
                <a:gd name="T41" fmla="*/ 614 h 615"/>
                <a:gd name="T42" fmla="*/ 6 w 340"/>
                <a:gd name="T43" fmla="*/ 609 h 615"/>
                <a:gd name="T44" fmla="*/ 0 w 340"/>
                <a:gd name="T45" fmla="*/ 596 h 615"/>
                <a:gd name="T46" fmla="*/ 0 w 340"/>
                <a:gd name="T47" fmla="*/ 19 h 615"/>
                <a:gd name="T48" fmla="*/ 6 w 340"/>
                <a:gd name="T49" fmla="*/ 6 h 615"/>
                <a:gd name="T50" fmla="*/ 19 w 340"/>
                <a:gd name="T51" fmla="*/ 0 h 615"/>
                <a:gd name="T52" fmla="*/ 34 w 340"/>
                <a:gd name="T53" fmla="*/ 0 h 615"/>
                <a:gd name="T54" fmla="*/ 47 w 340"/>
                <a:gd name="T55" fmla="*/ 6 h 615"/>
                <a:gd name="T56" fmla="*/ 53 w 340"/>
                <a:gd name="T57" fmla="*/ 19 h 615"/>
                <a:gd name="T58" fmla="*/ 53 w 340"/>
                <a:gd name="T59" fmla="*/ 231 h 615"/>
                <a:gd name="T60" fmla="*/ 56 w 340"/>
                <a:gd name="T61" fmla="*/ 247 h 615"/>
                <a:gd name="T62" fmla="*/ 63 w 340"/>
                <a:gd name="T63" fmla="*/ 259 h 615"/>
                <a:gd name="T64" fmla="*/ 72 w 340"/>
                <a:gd name="T65" fmla="*/ 268 h 615"/>
                <a:gd name="T66" fmla="*/ 86 w 340"/>
                <a:gd name="T67" fmla="*/ 273 h 615"/>
                <a:gd name="T68" fmla="*/ 103 w 340"/>
                <a:gd name="T69" fmla="*/ 275 h 615"/>
                <a:gd name="T70" fmla="*/ 248 w 340"/>
                <a:gd name="T71" fmla="*/ 274 h 615"/>
                <a:gd name="T72" fmla="*/ 263 w 340"/>
                <a:gd name="T73" fmla="*/ 270 h 615"/>
                <a:gd name="T74" fmla="*/ 275 w 340"/>
                <a:gd name="T75" fmla="*/ 262 h 615"/>
                <a:gd name="T76" fmla="*/ 282 w 340"/>
                <a:gd name="T77" fmla="*/ 251 h 615"/>
                <a:gd name="T78" fmla="*/ 286 w 340"/>
                <a:gd name="T79" fmla="*/ 236 h 615"/>
                <a:gd name="T80" fmla="*/ 287 w 340"/>
                <a:gd name="T81" fmla="*/ 25 h 615"/>
                <a:gd name="T82" fmla="*/ 290 w 340"/>
                <a:gd name="T83" fmla="*/ 10 h 615"/>
                <a:gd name="T84" fmla="*/ 301 w 340"/>
                <a:gd name="T85" fmla="*/ 1 h 615"/>
                <a:gd name="T86" fmla="*/ 315 w 340"/>
                <a:gd name="T87" fmla="*/ 0 h 615"/>
                <a:gd name="T88" fmla="*/ 330 w 340"/>
                <a:gd name="T89" fmla="*/ 3 h 615"/>
                <a:gd name="T90" fmla="*/ 339 w 340"/>
                <a:gd name="T91" fmla="*/ 14 h 615"/>
                <a:gd name="T92" fmla="*/ 340 w 340"/>
                <a:gd name="T93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590"/>
                  </a:moveTo>
                  <a:lnTo>
                    <a:pt x="340" y="596"/>
                  </a:lnTo>
                  <a:lnTo>
                    <a:pt x="339" y="601"/>
                  </a:lnTo>
                  <a:lnTo>
                    <a:pt x="337" y="605"/>
                  </a:lnTo>
                  <a:lnTo>
                    <a:pt x="334" y="609"/>
                  </a:lnTo>
                  <a:lnTo>
                    <a:pt x="330" y="611"/>
                  </a:lnTo>
                  <a:lnTo>
                    <a:pt x="326" y="613"/>
                  </a:lnTo>
                  <a:lnTo>
                    <a:pt x="321" y="614"/>
                  </a:lnTo>
                  <a:lnTo>
                    <a:pt x="315" y="615"/>
                  </a:lnTo>
                  <a:lnTo>
                    <a:pt x="312" y="615"/>
                  </a:lnTo>
                  <a:lnTo>
                    <a:pt x="306" y="614"/>
                  </a:lnTo>
                  <a:lnTo>
                    <a:pt x="301" y="613"/>
                  </a:lnTo>
                  <a:lnTo>
                    <a:pt x="297" y="611"/>
                  </a:lnTo>
                  <a:lnTo>
                    <a:pt x="293" y="609"/>
                  </a:lnTo>
                  <a:lnTo>
                    <a:pt x="290" y="605"/>
                  </a:lnTo>
                  <a:lnTo>
                    <a:pt x="289" y="601"/>
                  </a:lnTo>
                  <a:lnTo>
                    <a:pt x="287" y="596"/>
                  </a:lnTo>
                  <a:lnTo>
                    <a:pt x="287" y="590"/>
                  </a:lnTo>
                  <a:lnTo>
                    <a:pt x="287" y="367"/>
                  </a:lnTo>
                  <a:lnTo>
                    <a:pt x="287" y="361"/>
                  </a:lnTo>
                  <a:lnTo>
                    <a:pt x="286" y="356"/>
                  </a:lnTo>
                  <a:lnTo>
                    <a:pt x="285" y="350"/>
                  </a:lnTo>
                  <a:lnTo>
                    <a:pt x="284" y="346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5" y="330"/>
                  </a:lnTo>
                  <a:lnTo>
                    <a:pt x="271" y="327"/>
                  </a:lnTo>
                  <a:lnTo>
                    <a:pt x="268" y="325"/>
                  </a:lnTo>
                  <a:lnTo>
                    <a:pt x="263" y="322"/>
                  </a:lnTo>
                  <a:lnTo>
                    <a:pt x="259" y="321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2" y="318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7" y="318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1"/>
                  </a:lnTo>
                  <a:lnTo>
                    <a:pt x="77" y="322"/>
                  </a:lnTo>
                  <a:lnTo>
                    <a:pt x="72" y="325"/>
                  </a:lnTo>
                  <a:lnTo>
                    <a:pt x="69" y="327"/>
                  </a:lnTo>
                  <a:lnTo>
                    <a:pt x="65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6"/>
                  </a:lnTo>
                  <a:lnTo>
                    <a:pt x="55" y="350"/>
                  </a:lnTo>
                  <a:lnTo>
                    <a:pt x="54" y="356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590"/>
                  </a:lnTo>
                  <a:lnTo>
                    <a:pt x="53" y="596"/>
                  </a:lnTo>
                  <a:lnTo>
                    <a:pt x="51" y="601"/>
                  </a:lnTo>
                  <a:lnTo>
                    <a:pt x="50" y="605"/>
                  </a:lnTo>
                  <a:lnTo>
                    <a:pt x="47" y="609"/>
                  </a:lnTo>
                  <a:lnTo>
                    <a:pt x="43" y="611"/>
                  </a:lnTo>
                  <a:lnTo>
                    <a:pt x="39" y="613"/>
                  </a:lnTo>
                  <a:lnTo>
                    <a:pt x="34" y="614"/>
                  </a:lnTo>
                  <a:lnTo>
                    <a:pt x="28" y="615"/>
                  </a:lnTo>
                  <a:lnTo>
                    <a:pt x="25" y="615"/>
                  </a:lnTo>
                  <a:lnTo>
                    <a:pt x="19" y="614"/>
                  </a:lnTo>
                  <a:lnTo>
                    <a:pt x="14" y="613"/>
                  </a:lnTo>
                  <a:lnTo>
                    <a:pt x="10" y="611"/>
                  </a:lnTo>
                  <a:lnTo>
                    <a:pt x="6" y="609"/>
                  </a:lnTo>
                  <a:lnTo>
                    <a:pt x="3" y="605"/>
                  </a:lnTo>
                  <a:lnTo>
                    <a:pt x="1" y="601"/>
                  </a:lnTo>
                  <a:lnTo>
                    <a:pt x="0" y="596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0" y="19"/>
                  </a:lnTo>
                  <a:lnTo>
                    <a:pt x="1" y="14"/>
                  </a:lnTo>
                  <a:lnTo>
                    <a:pt x="3" y="10"/>
                  </a:lnTo>
                  <a:lnTo>
                    <a:pt x="6" y="6"/>
                  </a:lnTo>
                  <a:lnTo>
                    <a:pt x="10" y="3"/>
                  </a:lnTo>
                  <a:lnTo>
                    <a:pt x="14" y="1"/>
                  </a:lnTo>
                  <a:lnTo>
                    <a:pt x="19" y="0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4" y="0"/>
                  </a:lnTo>
                  <a:lnTo>
                    <a:pt x="39" y="1"/>
                  </a:lnTo>
                  <a:lnTo>
                    <a:pt x="43" y="3"/>
                  </a:lnTo>
                  <a:lnTo>
                    <a:pt x="47" y="6"/>
                  </a:lnTo>
                  <a:lnTo>
                    <a:pt x="50" y="10"/>
                  </a:lnTo>
                  <a:lnTo>
                    <a:pt x="51" y="14"/>
                  </a:lnTo>
                  <a:lnTo>
                    <a:pt x="53" y="19"/>
                  </a:lnTo>
                  <a:lnTo>
                    <a:pt x="53" y="25"/>
                  </a:lnTo>
                  <a:lnTo>
                    <a:pt x="53" y="225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2"/>
                  </a:lnTo>
                  <a:lnTo>
                    <a:pt x="56" y="247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5" y="262"/>
                  </a:lnTo>
                  <a:lnTo>
                    <a:pt x="69" y="265"/>
                  </a:lnTo>
                  <a:lnTo>
                    <a:pt x="72" y="268"/>
                  </a:lnTo>
                  <a:lnTo>
                    <a:pt x="77" y="270"/>
                  </a:lnTo>
                  <a:lnTo>
                    <a:pt x="81" y="271"/>
                  </a:lnTo>
                  <a:lnTo>
                    <a:pt x="86" y="273"/>
                  </a:lnTo>
                  <a:lnTo>
                    <a:pt x="91" y="274"/>
                  </a:lnTo>
                  <a:lnTo>
                    <a:pt x="97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2" y="274"/>
                  </a:lnTo>
                  <a:lnTo>
                    <a:pt x="248" y="274"/>
                  </a:lnTo>
                  <a:lnTo>
                    <a:pt x="254" y="273"/>
                  </a:lnTo>
                  <a:lnTo>
                    <a:pt x="259" y="271"/>
                  </a:lnTo>
                  <a:lnTo>
                    <a:pt x="263" y="270"/>
                  </a:lnTo>
                  <a:lnTo>
                    <a:pt x="268" y="268"/>
                  </a:lnTo>
                  <a:lnTo>
                    <a:pt x="271" y="265"/>
                  </a:lnTo>
                  <a:lnTo>
                    <a:pt x="275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4" y="247"/>
                  </a:lnTo>
                  <a:lnTo>
                    <a:pt x="285" y="242"/>
                  </a:lnTo>
                  <a:lnTo>
                    <a:pt x="286" y="236"/>
                  </a:lnTo>
                  <a:lnTo>
                    <a:pt x="287" y="231"/>
                  </a:lnTo>
                  <a:lnTo>
                    <a:pt x="287" y="225"/>
                  </a:lnTo>
                  <a:lnTo>
                    <a:pt x="287" y="25"/>
                  </a:lnTo>
                  <a:lnTo>
                    <a:pt x="287" y="19"/>
                  </a:lnTo>
                  <a:lnTo>
                    <a:pt x="289" y="14"/>
                  </a:lnTo>
                  <a:lnTo>
                    <a:pt x="290" y="10"/>
                  </a:lnTo>
                  <a:lnTo>
                    <a:pt x="293" y="6"/>
                  </a:lnTo>
                  <a:lnTo>
                    <a:pt x="297" y="3"/>
                  </a:lnTo>
                  <a:lnTo>
                    <a:pt x="301" y="1"/>
                  </a:lnTo>
                  <a:lnTo>
                    <a:pt x="306" y="0"/>
                  </a:lnTo>
                  <a:lnTo>
                    <a:pt x="312" y="0"/>
                  </a:lnTo>
                  <a:lnTo>
                    <a:pt x="315" y="0"/>
                  </a:lnTo>
                  <a:lnTo>
                    <a:pt x="321" y="0"/>
                  </a:lnTo>
                  <a:lnTo>
                    <a:pt x="326" y="1"/>
                  </a:lnTo>
                  <a:lnTo>
                    <a:pt x="330" y="3"/>
                  </a:lnTo>
                  <a:lnTo>
                    <a:pt x="334" y="6"/>
                  </a:lnTo>
                  <a:lnTo>
                    <a:pt x="337" y="10"/>
                  </a:lnTo>
                  <a:lnTo>
                    <a:pt x="339" y="14"/>
                  </a:lnTo>
                  <a:lnTo>
                    <a:pt x="340" y="19"/>
                  </a:lnTo>
                  <a:lnTo>
                    <a:pt x="340" y="25"/>
                  </a:lnTo>
                  <a:lnTo>
                    <a:pt x="340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3" name="Freeform 13"/>
            <p:cNvSpPr>
              <a:spLocks noEditPoints="1"/>
            </p:cNvSpPr>
            <p:nvPr/>
          </p:nvSpPr>
          <p:spPr bwMode="auto">
            <a:xfrm>
              <a:off x="7016750" y="-9896481"/>
              <a:ext cx="539747" cy="865194"/>
            </a:xfrm>
            <a:custGeom>
              <a:avLst/>
              <a:gdLst>
                <a:gd name="T0" fmla="*/ 334 w 340"/>
                <a:gd name="T1" fmla="*/ 288 h 545"/>
                <a:gd name="T2" fmla="*/ 315 w 340"/>
                <a:gd name="T3" fmla="*/ 293 h 545"/>
                <a:gd name="T4" fmla="*/ 289 w 340"/>
                <a:gd name="T5" fmla="*/ 298 h 545"/>
                <a:gd name="T6" fmla="*/ 273 w 340"/>
                <a:gd name="T7" fmla="*/ 313 h 545"/>
                <a:gd name="T8" fmla="*/ 266 w 340"/>
                <a:gd name="T9" fmla="*/ 337 h 545"/>
                <a:gd name="T10" fmla="*/ 262 w 340"/>
                <a:gd name="T11" fmla="*/ 434 h 545"/>
                <a:gd name="T12" fmla="*/ 248 w 340"/>
                <a:gd name="T13" fmla="*/ 476 h 545"/>
                <a:gd name="T14" fmla="*/ 224 w 340"/>
                <a:gd name="T15" fmla="*/ 509 h 545"/>
                <a:gd name="T16" fmla="*/ 185 w 340"/>
                <a:gd name="T17" fmla="*/ 535 h 545"/>
                <a:gd name="T18" fmla="*/ 132 w 340"/>
                <a:gd name="T19" fmla="*/ 545 h 545"/>
                <a:gd name="T20" fmla="*/ 94 w 340"/>
                <a:gd name="T21" fmla="*/ 539 h 545"/>
                <a:gd name="T22" fmla="*/ 50 w 340"/>
                <a:gd name="T23" fmla="*/ 513 h 545"/>
                <a:gd name="T24" fmla="*/ 26 w 340"/>
                <a:gd name="T25" fmla="*/ 487 h 545"/>
                <a:gd name="T26" fmla="*/ 10 w 340"/>
                <a:gd name="T27" fmla="*/ 455 h 545"/>
                <a:gd name="T28" fmla="*/ 1 w 340"/>
                <a:gd name="T29" fmla="*/ 409 h 545"/>
                <a:gd name="T30" fmla="*/ 2 w 340"/>
                <a:gd name="T31" fmla="*/ 369 h 545"/>
                <a:gd name="T32" fmla="*/ 19 w 340"/>
                <a:gd name="T33" fmla="*/ 319 h 545"/>
                <a:gd name="T34" fmla="*/ 42 w 340"/>
                <a:gd name="T35" fmla="*/ 288 h 545"/>
                <a:gd name="T36" fmla="*/ 55 w 340"/>
                <a:gd name="T37" fmla="*/ 269 h 545"/>
                <a:gd name="T38" fmla="*/ 36 w 340"/>
                <a:gd name="T39" fmla="*/ 244 h 545"/>
                <a:gd name="T40" fmla="*/ 7 w 340"/>
                <a:gd name="T41" fmla="*/ 193 h 545"/>
                <a:gd name="T42" fmla="*/ 0 w 340"/>
                <a:gd name="T43" fmla="*/ 152 h 545"/>
                <a:gd name="T44" fmla="*/ 4 w 340"/>
                <a:gd name="T45" fmla="*/ 111 h 545"/>
                <a:gd name="T46" fmla="*/ 16 w 340"/>
                <a:gd name="T47" fmla="*/ 76 h 545"/>
                <a:gd name="T48" fmla="*/ 51 w 340"/>
                <a:gd name="T49" fmla="*/ 30 h 545"/>
                <a:gd name="T50" fmla="*/ 77 w 340"/>
                <a:gd name="T51" fmla="*/ 13 h 545"/>
                <a:gd name="T52" fmla="*/ 107 w 340"/>
                <a:gd name="T53" fmla="*/ 3 h 545"/>
                <a:gd name="T54" fmla="*/ 146 w 340"/>
                <a:gd name="T55" fmla="*/ 1 h 545"/>
                <a:gd name="T56" fmla="*/ 194 w 340"/>
                <a:gd name="T57" fmla="*/ 16 h 545"/>
                <a:gd name="T58" fmla="*/ 224 w 340"/>
                <a:gd name="T59" fmla="*/ 40 h 545"/>
                <a:gd name="T60" fmla="*/ 232 w 340"/>
                <a:gd name="T61" fmla="*/ 58 h 545"/>
                <a:gd name="T62" fmla="*/ 222 w 340"/>
                <a:gd name="T63" fmla="*/ 75 h 545"/>
                <a:gd name="T64" fmla="*/ 198 w 340"/>
                <a:gd name="T65" fmla="*/ 81 h 545"/>
                <a:gd name="T66" fmla="*/ 174 w 340"/>
                <a:gd name="T67" fmla="*/ 63 h 545"/>
                <a:gd name="T68" fmla="*/ 140 w 340"/>
                <a:gd name="T69" fmla="*/ 50 h 545"/>
                <a:gd name="T70" fmla="*/ 109 w 340"/>
                <a:gd name="T71" fmla="*/ 54 h 545"/>
                <a:gd name="T72" fmla="*/ 85 w 340"/>
                <a:gd name="T73" fmla="*/ 69 h 545"/>
                <a:gd name="T74" fmla="*/ 68 w 340"/>
                <a:gd name="T75" fmla="*/ 91 h 545"/>
                <a:gd name="T76" fmla="*/ 55 w 340"/>
                <a:gd name="T77" fmla="*/ 131 h 545"/>
                <a:gd name="T78" fmla="*/ 58 w 340"/>
                <a:gd name="T79" fmla="*/ 185 h 545"/>
                <a:gd name="T80" fmla="*/ 78 w 340"/>
                <a:gd name="T81" fmla="*/ 219 h 545"/>
                <a:gd name="T82" fmla="*/ 114 w 340"/>
                <a:gd name="T83" fmla="*/ 241 h 545"/>
                <a:gd name="T84" fmla="*/ 182 w 340"/>
                <a:gd name="T85" fmla="*/ 250 h 545"/>
                <a:gd name="T86" fmla="*/ 334 w 340"/>
                <a:gd name="T87" fmla="*/ 255 h 545"/>
                <a:gd name="T88" fmla="*/ 213 w 340"/>
                <a:gd name="T89" fmla="*/ 391 h 545"/>
                <a:gd name="T90" fmla="*/ 209 w 340"/>
                <a:gd name="T91" fmla="*/ 321 h 545"/>
                <a:gd name="T92" fmla="*/ 196 w 340"/>
                <a:gd name="T93" fmla="*/ 303 h 545"/>
                <a:gd name="T94" fmla="*/ 173 w 340"/>
                <a:gd name="T95" fmla="*/ 294 h 545"/>
                <a:gd name="T96" fmla="*/ 117 w 340"/>
                <a:gd name="T97" fmla="*/ 295 h 545"/>
                <a:gd name="T98" fmla="*/ 84 w 340"/>
                <a:gd name="T99" fmla="*/ 311 h 545"/>
                <a:gd name="T100" fmla="*/ 59 w 340"/>
                <a:gd name="T101" fmla="*/ 349 h 545"/>
                <a:gd name="T102" fmla="*/ 54 w 340"/>
                <a:gd name="T103" fmla="*/ 403 h 545"/>
                <a:gd name="T104" fmla="*/ 67 w 340"/>
                <a:gd name="T105" fmla="*/ 453 h 545"/>
                <a:gd name="T106" fmla="*/ 96 w 340"/>
                <a:gd name="T107" fmla="*/ 485 h 545"/>
                <a:gd name="T108" fmla="*/ 132 w 340"/>
                <a:gd name="T109" fmla="*/ 495 h 545"/>
                <a:gd name="T110" fmla="*/ 163 w 340"/>
                <a:gd name="T111" fmla="*/ 489 h 545"/>
                <a:gd name="T112" fmla="*/ 194 w 340"/>
                <a:gd name="T113" fmla="*/ 461 h 545"/>
                <a:gd name="T114" fmla="*/ 209 w 340"/>
                <a:gd name="T115" fmla="*/ 426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40" h="545">
                  <a:moveTo>
                    <a:pt x="340" y="272"/>
                  </a:moveTo>
                  <a:lnTo>
                    <a:pt x="340" y="277"/>
                  </a:lnTo>
                  <a:lnTo>
                    <a:pt x="339" y="281"/>
                  </a:lnTo>
                  <a:lnTo>
                    <a:pt x="337" y="285"/>
                  </a:lnTo>
                  <a:lnTo>
                    <a:pt x="334" y="288"/>
                  </a:lnTo>
                  <a:lnTo>
                    <a:pt x="332" y="289"/>
                  </a:lnTo>
                  <a:lnTo>
                    <a:pt x="331" y="290"/>
                  </a:lnTo>
                  <a:lnTo>
                    <a:pt x="326" y="292"/>
                  </a:lnTo>
                  <a:lnTo>
                    <a:pt x="321" y="293"/>
                  </a:lnTo>
                  <a:lnTo>
                    <a:pt x="315" y="293"/>
                  </a:lnTo>
                  <a:lnTo>
                    <a:pt x="309" y="293"/>
                  </a:lnTo>
                  <a:lnTo>
                    <a:pt x="304" y="294"/>
                  </a:lnTo>
                  <a:lnTo>
                    <a:pt x="299" y="295"/>
                  </a:lnTo>
                  <a:lnTo>
                    <a:pt x="294" y="296"/>
                  </a:lnTo>
                  <a:lnTo>
                    <a:pt x="289" y="298"/>
                  </a:lnTo>
                  <a:lnTo>
                    <a:pt x="285" y="300"/>
                  </a:lnTo>
                  <a:lnTo>
                    <a:pt x="281" y="303"/>
                  </a:lnTo>
                  <a:lnTo>
                    <a:pt x="278" y="306"/>
                  </a:lnTo>
                  <a:lnTo>
                    <a:pt x="275" y="309"/>
                  </a:lnTo>
                  <a:lnTo>
                    <a:pt x="273" y="313"/>
                  </a:lnTo>
                  <a:lnTo>
                    <a:pt x="271" y="317"/>
                  </a:lnTo>
                  <a:lnTo>
                    <a:pt x="269" y="321"/>
                  </a:lnTo>
                  <a:lnTo>
                    <a:pt x="267" y="326"/>
                  </a:lnTo>
                  <a:lnTo>
                    <a:pt x="266" y="331"/>
                  </a:lnTo>
                  <a:lnTo>
                    <a:pt x="266" y="337"/>
                  </a:lnTo>
                  <a:lnTo>
                    <a:pt x="266" y="343"/>
                  </a:lnTo>
                  <a:lnTo>
                    <a:pt x="266" y="391"/>
                  </a:lnTo>
                  <a:lnTo>
                    <a:pt x="265" y="410"/>
                  </a:lnTo>
                  <a:lnTo>
                    <a:pt x="263" y="426"/>
                  </a:lnTo>
                  <a:lnTo>
                    <a:pt x="262" y="434"/>
                  </a:lnTo>
                  <a:lnTo>
                    <a:pt x="260" y="441"/>
                  </a:lnTo>
                  <a:lnTo>
                    <a:pt x="256" y="456"/>
                  </a:lnTo>
                  <a:lnTo>
                    <a:pt x="254" y="462"/>
                  </a:lnTo>
                  <a:lnTo>
                    <a:pt x="251" y="469"/>
                  </a:lnTo>
                  <a:lnTo>
                    <a:pt x="248" y="476"/>
                  </a:lnTo>
                  <a:lnTo>
                    <a:pt x="245" y="482"/>
                  </a:lnTo>
                  <a:lnTo>
                    <a:pt x="241" y="488"/>
                  </a:lnTo>
                  <a:lnTo>
                    <a:pt x="237" y="494"/>
                  </a:lnTo>
                  <a:lnTo>
                    <a:pt x="228" y="504"/>
                  </a:lnTo>
                  <a:lnTo>
                    <a:pt x="224" y="509"/>
                  </a:lnTo>
                  <a:lnTo>
                    <a:pt x="219" y="514"/>
                  </a:lnTo>
                  <a:lnTo>
                    <a:pt x="214" y="518"/>
                  </a:lnTo>
                  <a:lnTo>
                    <a:pt x="208" y="522"/>
                  </a:lnTo>
                  <a:lnTo>
                    <a:pt x="197" y="529"/>
                  </a:lnTo>
                  <a:lnTo>
                    <a:pt x="185" y="535"/>
                  </a:lnTo>
                  <a:lnTo>
                    <a:pt x="179" y="537"/>
                  </a:lnTo>
                  <a:lnTo>
                    <a:pt x="173" y="539"/>
                  </a:lnTo>
                  <a:lnTo>
                    <a:pt x="160" y="543"/>
                  </a:lnTo>
                  <a:lnTo>
                    <a:pt x="147" y="544"/>
                  </a:lnTo>
                  <a:lnTo>
                    <a:pt x="132" y="545"/>
                  </a:lnTo>
                  <a:lnTo>
                    <a:pt x="119" y="544"/>
                  </a:lnTo>
                  <a:lnTo>
                    <a:pt x="113" y="544"/>
                  </a:lnTo>
                  <a:lnTo>
                    <a:pt x="107" y="543"/>
                  </a:lnTo>
                  <a:lnTo>
                    <a:pt x="100" y="541"/>
                  </a:lnTo>
                  <a:lnTo>
                    <a:pt x="94" y="539"/>
                  </a:lnTo>
                  <a:lnTo>
                    <a:pt x="88" y="537"/>
                  </a:lnTo>
                  <a:lnTo>
                    <a:pt x="83" y="535"/>
                  </a:lnTo>
                  <a:lnTo>
                    <a:pt x="71" y="529"/>
                  </a:lnTo>
                  <a:lnTo>
                    <a:pt x="60" y="522"/>
                  </a:lnTo>
                  <a:lnTo>
                    <a:pt x="50" y="513"/>
                  </a:lnTo>
                  <a:lnTo>
                    <a:pt x="45" y="508"/>
                  </a:lnTo>
                  <a:lnTo>
                    <a:pt x="40" y="503"/>
                  </a:lnTo>
                  <a:lnTo>
                    <a:pt x="35" y="498"/>
                  </a:lnTo>
                  <a:lnTo>
                    <a:pt x="30" y="492"/>
                  </a:lnTo>
                  <a:lnTo>
                    <a:pt x="26" y="487"/>
                  </a:lnTo>
                  <a:lnTo>
                    <a:pt x="22" y="481"/>
                  </a:lnTo>
                  <a:lnTo>
                    <a:pt x="19" y="474"/>
                  </a:lnTo>
                  <a:lnTo>
                    <a:pt x="16" y="468"/>
                  </a:lnTo>
                  <a:lnTo>
                    <a:pt x="13" y="461"/>
                  </a:lnTo>
                  <a:lnTo>
                    <a:pt x="10" y="455"/>
                  </a:lnTo>
                  <a:lnTo>
                    <a:pt x="8" y="448"/>
                  </a:lnTo>
                  <a:lnTo>
                    <a:pt x="6" y="440"/>
                  </a:lnTo>
                  <a:lnTo>
                    <a:pt x="3" y="425"/>
                  </a:lnTo>
                  <a:lnTo>
                    <a:pt x="1" y="417"/>
                  </a:lnTo>
                  <a:lnTo>
                    <a:pt x="1" y="409"/>
                  </a:lnTo>
                  <a:lnTo>
                    <a:pt x="0" y="400"/>
                  </a:lnTo>
                  <a:lnTo>
                    <a:pt x="0" y="391"/>
                  </a:lnTo>
                  <a:lnTo>
                    <a:pt x="0" y="384"/>
                  </a:lnTo>
                  <a:lnTo>
                    <a:pt x="1" y="376"/>
                  </a:lnTo>
                  <a:lnTo>
                    <a:pt x="2" y="369"/>
                  </a:lnTo>
                  <a:lnTo>
                    <a:pt x="3" y="361"/>
                  </a:lnTo>
                  <a:lnTo>
                    <a:pt x="5" y="354"/>
                  </a:lnTo>
                  <a:lnTo>
                    <a:pt x="7" y="347"/>
                  </a:lnTo>
                  <a:lnTo>
                    <a:pt x="12" y="333"/>
                  </a:lnTo>
                  <a:lnTo>
                    <a:pt x="19" y="319"/>
                  </a:lnTo>
                  <a:lnTo>
                    <a:pt x="23" y="313"/>
                  </a:lnTo>
                  <a:lnTo>
                    <a:pt x="27" y="306"/>
                  </a:lnTo>
                  <a:lnTo>
                    <a:pt x="31" y="300"/>
                  </a:lnTo>
                  <a:lnTo>
                    <a:pt x="36" y="294"/>
                  </a:lnTo>
                  <a:lnTo>
                    <a:pt x="42" y="288"/>
                  </a:lnTo>
                  <a:lnTo>
                    <a:pt x="48" y="282"/>
                  </a:lnTo>
                  <a:lnTo>
                    <a:pt x="51" y="278"/>
                  </a:lnTo>
                  <a:lnTo>
                    <a:pt x="53" y="275"/>
                  </a:lnTo>
                  <a:lnTo>
                    <a:pt x="55" y="272"/>
                  </a:lnTo>
                  <a:lnTo>
                    <a:pt x="55" y="269"/>
                  </a:lnTo>
                  <a:lnTo>
                    <a:pt x="55" y="266"/>
                  </a:lnTo>
                  <a:lnTo>
                    <a:pt x="53" y="263"/>
                  </a:lnTo>
                  <a:lnTo>
                    <a:pt x="51" y="260"/>
                  </a:lnTo>
                  <a:lnTo>
                    <a:pt x="48" y="256"/>
                  </a:lnTo>
                  <a:lnTo>
                    <a:pt x="36" y="244"/>
                  </a:lnTo>
                  <a:lnTo>
                    <a:pt x="27" y="231"/>
                  </a:lnTo>
                  <a:lnTo>
                    <a:pt x="19" y="219"/>
                  </a:lnTo>
                  <a:lnTo>
                    <a:pt x="12" y="206"/>
                  </a:lnTo>
                  <a:lnTo>
                    <a:pt x="9" y="199"/>
                  </a:lnTo>
                  <a:lnTo>
                    <a:pt x="7" y="193"/>
                  </a:lnTo>
                  <a:lnTo>
                    <a:pt x="3" y="179"/>
                  </a:lnTo>
                  <a:lnTo>
                    <a:pt x="2" y="173"/>
                  </a:lnTo>
                  <a:lnTo>
                    <a:pt x="1" y="166"/>
                  </a:lnTo>
                  <a:lnTo>
                    <a:pt x="0" y="159"/>
                  </a:lnTo>
                  <a:lnTo>
                    <a:pt x="0" y="152"/>
                  </a:lnTo>
                  <a:lnTo>
                    <a:pt x="0" y="143"/>
                  </a:lnTo>
                  <a:lnTo>
                    <a:pt x="1" y="135"/>
                  </a:lnTo>
                  <a:lnTo>
                    <a:pt x="1" y="127"/>
                  </a:lnTo>
                  <a:lnTo>
                    <a:pt x="3" y="119"/>
                  </a:lnTo>
                  <a:lnTo>
                    <a:pt x="4" y="111"/>
                  </a:lnTo>
                  <a:lnTo>
                    <a:pt x="6" y="104"/>
                  </a:lnTo>
                  <a:lnTo>
                    <a:pt x="8" y="96"/>
                  </a:lnTo>
                  <a:lnTo>
                    <a:pt x="10" y="89"/>
                  </a:lnTo>
                  <a:lnTo>
                    <a:pt x="13" y="82"/>
                  </a:lnTo>
                  <a:lnTo>
                    <a:pt x="16" y="76"/>
                  </a:lnTo>
                  <a:lnTo>
                    <a:pt x="19" y="69"/>
                  </a:lnTo>
                  <a:lnTo>
                    <a:pt x="23" y="63"/>
                  </a:lnTo>
                  <a:lnTo>
                    <a:pt x="31" y="51"/>
                  </a:lnTo>
                  <a:lnTo>
                    <a:pt x="41" y="40"/>
                  </a:lnTo>
                  <a:lnTo>
                    <a:pt x="51" y="30"/>
                  </a:lnTo>
                  <a:lnTo>
                    <a:pt x="56" y="26"/>
                  </a:lnTo>
                  <a:lnTo>
                    <a:pt x="61" y="22"/>
                  </a:lnTo>
                  <a:lnTo>
                    <a:pt x="66" y="19"/>
                  </a:lnTo>
                  <a:lnTo>
                    <a:pt x="72" y="16"/>
                  </a:lnTo>
                  <a:lnTo>
                    <a:pt x="77" y="13"/>
                  </a:lnTo>
                  <a:lnTo>
                    <a:pt x="83" y="10"/>
                  </a:lnTo>
                  <a:lnTo>
                    <a:pt x="89" y="8"/>
                  </a:lnTo>
                  <a:lnTo>
                    <a:pt x="95" y="6"/>
                  </a:lnTo>
                  <a:lnTo>
                    <a:pt x="101" y="4"/>
                  </a:lnTo>
                  <a:lnTo>
                    <a:pt x="107" y="3"/>
                  </a:lnTo>
                  <a:lnTo>
                    <a:pt x="113" y="2"/>
                  </a:lnTo>
                  <a:lnTo>
                    <a:pt x="119" y="1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46" y="1"/>
                  </a:lnTo>
                  <a:lnTo>
                    <a:pt x="159" y="3"/>
                  </a:lnTo>
                  <a:lnTo>
                    <a:pt x="165" y="4"/>
                  </a:lnTo>
                  <a:lnTo>
                    <a:pt x="171" y="6"/>
                  </a:lnTo>
                  <a:lnTo>
                    <a:pt x="183" y="10"/>
                  </a:lnTo>
                  <a:lnTo>
                    <a:pt x="194" y="16"/>
                  </a:lnTo>
                  <a:lnTo>
                    <a:pt x="199" y="19"/>
                  </a:lnTo>
                  <a:lnTo>
                    <a:pt x="204" y="22"/>
                  </a:lnTo>
                  <a:lnTo>
                    <a:pt x="215" y="30"/>
                  </a:lnTo>
                  <a:lnTo>
                    <a:pt x="219" y="35"/>
                  </a:lnTo>
                  <a:lnTo>
                    <a:pt x="224" y="40"/>
                  </a:lnTo>
                  <a:lnTo>
                    <a:pt x="228" y="45"/>
                  </a:lnTo>
                  <a:lnTo>
                    <a:pt x="229" y="47"/>
                  </a:lnTo>
                  <a:lnTo>
                    <a:pt x="230" y="49"/>
                  </a:lnTo>
                  <a:lnTo>
                    <a:pt x="232" y="54"/>
                  </a:lnTo>
                  <a:lnTo>
                    <a:pt x="232" y="58"/>
                  </a:lnTo>
                  <a:lnTo>
                    <a:pt x="231" y="62"/>
                  </a:lnTo>
                  <a:lnTo>
                    <a:pt x="229" y="67"/>
                  </a:lnTo>
                  <a:lnTo>
                    <a:pt x="228" y="69"/>
                  </a:lnTo>
                  <a:lnTo>
                    <a:pt x="226" y="71"/>
                  </a:lnTo>
                  <a:lnTo>
                    <a:pt x="222" y="75"/>
                  </a:lnTo>
                  <a:lnTo>
                    <a:pt x="217" y="78"/>
                  </a:lnTo>
                  <a:lnTo>
                    <a:pt x="213" y="80"/>
                  </a:lnTo>
                  <a:lnTo>
                    <a:pt x="208" y="81"/>
                  </a:lnTo>
                  <a:lnTo>
                    <a:pt x="203" y="82"/>
                  </a:lnTo>
                  <a:lnTo>
                    <a:pt x="198" y="81"/>
                  </a:lnTo>
                  <a:lnTo>
                    <a:pt x="194" y="79"/>
                  </a:lnTo>
                  <a:lnTo>
                    <a:pt x="190" y="76"/>
                  </a:lnTo>
                  <a:lnTo>
                    <a:pt x="186" y="73"/>
                  </a:lnTo>
                  <a:lnTo>
                    <a:pt x="180" y="67"/>
                  </a:lnTo>
                  <a:lnTo>
                    <a:pt x="174" y="63"/>
                  </a:lnTo>
                  <a:lnTo>
                    <a:pt x="167" y="59"/>
                  </a:lnTo>
                  <a:lnTo>
                    <a:pt x="161" y="56"/>
                  </a:lnTo>
                  <a:lnTo>
                    <a:pt x="154" y="53"/>
                  </a:lnTo>
                  <a:lnTo>
                    <a:pt x="147" y="51"/>
                  </a:lnTo>
                  <a:lnTo>
                    <a:pt x="140" y="50"/>
                  </a:lnTo>
                  <a:lnTo>
                    <a:pt x="132" y="50"/>
                  </a:lnTo>
                  <a:lnTo>
                    <a:pt x="124" y="50"/>
                  </a:lnTo>
                  <a:lnTo>
                    <a:pt x="120" y="51"/>
                  </a:lnTo>
                  <a:lnTo>
                    <a:pt x="117" y="52"/>
                  </a:lnTo>
                  <a:lnTo>
                    <a:pt x="109" y="54"/>
                  </a:lnTo>
                  <a:lnTo>
                    <a:pt x="102" y="57"/>
                  </a:lnTo>
                  <a:lnTo>
                    <a:pt x="98" y="59"/>
                  </a:lnTo>
                  <a:lnTo>
                    <a:pt x="95" y="61"/>
                  </a:lnTo>
                  <a:lnTo>
                    <a:pt x="88" y="67"/>
                  </a:lnTo>
                  <a:lnTo>
                    <a:pt x="85" y="69"/>
                  </a:lnTo>
                  <a:lnTo>
                    <a:pt x="82" y="72"/>
                  </a:lnTo>
                  <a:lnTo>
                    <a:pt x="76" y="79"/>
                  </a:lnTo>
                  <a:lnTo>
                    <a:pt x="73" y="83"/>
                  </a:lnTo>
                  <a:lnTo>
                    <a:pt x="71" y="87"/>
                  </a:lnTo>
                  <a:lnTo>
                    <a:pt x="68" y="91"/>
                  </a:lnTo>
                  <a:lnTo>
                    <a:pt x="66" y="94"/>
                  </a:lnTo>
                  <a:lnTo>
                    <a:pt x="62" y="103"/>
                  </a:lnTo>
                  <a:lnTo>
                    <a:pt x="59" y="112"/>
                  </a:lnTo>
                  <a:lnTo>
                    <a:pt x="56" y="121"/>
                  </a:lnTo>
                  <a:lnTo>
                    <a:pt x="55" y="131"/>
                  </a:lnTo>
                  <a:lnTo>
                    <a:pt x="54" y="141"/>
                  </a:lnTo>
                  <a:lnTo>
                    <a:pt x="53" y="152"/>
                  </a:lnTo>
                  <a:lnTo>
                    <a:pt x="54" y="164"/>
                  </a:lnTo>
                  <a:lnTo>
                    <a:pt x="55" y="175"/>
                  </a:lnTo>
                  <a:lnTo>
                    <a:pt x="58" y="185"/>
                  </a:lnTo>
                  <a:lnTo>
                    <a:pt x="61" y="195"/>
                  </a:lnTo>
                  <a:lnTo>
                    <a:pt x="63" y="199"/>
                  </a:lnTo>
                  <a:lnTo>
                    <a:pt x="66" y="204"/>
                  </a:lnTo>
                  <a:lnTo>
                    <a:pt x="71" y="212"/>
                  </a:lnTo>
                  <a:lnTo>
                    <a:pt x="78" y="219"/>
                  </a:lnTo>
                  <a:lnTo>
                    <a:pt x="82" y="222"/>
                  </a:lnTo>
                  <a:lnTo>
                    <a:pt x="85" y="226"/>
                  </a:lnTo>
                  <a:lnTo>
                    <a:pt x="94" y="231"/>
                  </a:lnTo>
                  <a:lnTo>
                    <a:pt x="104" y="236"/>
                  </a:lnTo>
                  <a:lnTo>
                    <a:pt x="114" y="241"/>
                  </a:lnTo>
                  <a:lnTo>
                    <a:pt x="126" y="244"/>
                  </a:lnTo>
                  <a:lnTo>
                    <a:pt x="138" y="247"/>
                  </a:lnTo>
                  <a:lnTo>
                    <a:pt x="152" y="249"/>
                  </a:lnTo>
                  <a:lnTo>
                    <a:pt x="167" y="250"/>
                  </a:lnTo>
                  <a:lnTo>
                    <a:pt x="182" y="250"/>
                  </a:lnTo>
                  <a:lnTo>
                    <a:pt x="315" y="250"/>
                  </a:lnTo>
                  <a:lnTo>
                    <a:pt x="321" y="250"/>
                  </a:lnTo>
                  <a:lnTo>
                    <a:pt x="326" y="251"/>
                  </a:lnTo>
                  <a:lnTo>
                    <a:pt x="331" y="253"/>
                  </a:lnTo>
                  <a:lnTo>
                    <a:pt x="334" y="255"/>
                  </a:lnTo>
                  <a:lnTo>
                    <a:pt x="337" y="258"/>
                  </a:lnTo>
                  <a:lnTo>
                    <a:pt x="339" y="262"/>
                  </a:lnTo>
                  <a:lnTo>
                    <a:pt x="340" y="267"/>
                  </a:lnTo>
                  <a:lnTo>
                    <a:pt x="340" y="272"/>
                  </a:lnTo>
                  <a:close/>
                  <a:moveTo>
                    <a:pt x="213" y="391"/>
                  </a:moveTo>
                  <a:lnTo>
                    <a:pt x="213" y="343"/>
                  </a:lnTo>
                  <a:lnTo>
                    <a:pt x="212" y="337"/>
                  </a:lnTo>
                  <a:lnTo>
                    <a:pt x="212" y="331"/>
                  </a:lnTo>
                  <a:lnTo>
                    <a:pt x="211" y="326"/>
                  </a:lnTo>
                  <a:lnTo>
                    <a:pt x="209" y="321"/>
                  </a:lnTo>
                  <a:lnTo>
                    <a:pt x="208" y="317"/>
                  </a:lnTo>
                  <a:lnTo>
                    <a:pt x="205" y="313"/>
                  </a:lnTo>
                  <a:lnTo>
                    <a:pt x="202" y="309"/>
                  </a:lnTo>
                  <a:lnTo>
                    <a:pt x="199" y="306"/>
                  </a:lnTo>
                  <a:lnTo>
                    <a:pt x="196" y="303"/>
                  </a:lnTo>
                  <a:lnTo>
                    <a:pt x="192" y="300"/>
                  </a:lnTo>
                  <a:lnTo>
                    <a:pt x="188" y="298"/>
                  </a:lnTo>
                  <a:lnTo>
                    <a:pt x="184" y="296"/>
                  </a:lnTo>
                  <a:lnTo>
                    <a:pt x="179" y="295"/>
                  </a:lnTo>
                  <a:lnTo>
                    <a:pt x="173" y="294"/>
                  </a:lnTo>
                  <a:lnTo>
                    <a:pt x="168" y="293"/>
                  </a:lnTo>
                  <a:lnTo>
                    <a:pt x="162" y="293"/>
                  </a:lnTo>
                  <a:lnTo>
                    <a:pt x="132" y="293"/>
                  </a:lnTo>
                  <a:lnTo>
                    <a:pt x="124" y="293"/>
                  </a:lnTo>
                  <a:lnTo>
                    <a:pt x="117" y="295"/>
                  </a:lnTo>
                  <a:lnTo>
                    <a:pt x="109" y="296"/>
                  </a:lnTo>
                  <a:lnTo>
                    <a:pt x="102" y="299"/>
                  </a:lnTo>
                  <a:lnTo>
                    <a:pt x="96" y="302"/>
                  </a:lnTo>
                  <a:lnTo>
                    <a:pt x="90" y="306"/>
                  </a:lnTo>
                  <a:lnTo>
                    <a:pt x="84" y="311"/>
                  </a:lnTo>
                  <a:lnTo>
                    <a:pt x="78" y="317"/>
                  </a:lnTo>
                  <a:lnTo>
                    <a:pt x="72" y="324"/>
                  </a:lnTo>
                  <a:lnTo>
                    <a:pt x="67" y="332"/>
                  </a:lnTo>
                  <a:lnTo>
                    <a:pt x="63" y="340"/>
                  </a:lnTo>
                  <a:lnTo>
                    <a:pt x="59" y="349"/>
                  </a:lnTo>
                  <a:lnTo>
                    <a:pt x="57" y="359"/>
                  </a:lnTo>
                  <a:lnTo>
                    <a:pt x="55" y="369"/>
                  </a:lnTo>
                  <a:lnTo>
                    <a:pt x="54" y="380"/>
                  </a:lnTo>
                  <a:lnTo>
                    <a:pt x="53" y="391"/>
                  </a:lnTo>
                  <a:lnTo>
                    <a:pt x="54" y="403"/>
                  </a:lnTo>
                  <a:lnTo>
                    <a:pt x="55" y="415"/>
                  </a:lnTo>
                  <a:lnTo>
                    <a:pt x="57" y="426"/>
                  </a:lnTo>
                  <a:lnTo>
                    <a:pt x="59" y="436"/>
                  </a:lnTo>
                  <a:lnTo>
                    <a:pt x="62" y="445"/>
                  </a:lnTo>
                  <a:lnTo>
                    <a:pt x="67" y="453"/>
                  </a:lnTo>
                  <a:lnTo>
                    <a:pt x="71" y="461"/>
                  </a:lnTo>
                  <a:lnTo>
                    <a:pt x="77" y="468"/>
                  </a:lnTo>
                  <a:lnTo>
                    <a:pt x="83" y="475"/>
                  </a:lnTo>
                  <a:lnTo>
                    <a:pt x="89" y="480"/>
                  </a:lnTo>
                  <a:lnTo>
                    <a:pt x="96" y="485"/>
                  </a:lnTo>
                  <a:lnTo>
                    <a:pt x="103" y="489"/>
                  </a:lnTo>
                  <a:lnTo>
                    <a:pt x="110" y="492"/>
                  </a:lnTo>
                  <a:lnTo>
                    <a:pt x="117" y="494"/>
                  </a:lnTo>
                  <a:lnTo>
                    <a:pt x="125" y="495"/>
                  </a:lnTo>
                  <a:lnTo>
                    <a:pt x="132" y="495"/>
                  </a:lnTo>
                  <a:lnTo>
                    <a:pt x="141" y="495"/>
                  </a:lnTo>
                  <a:lnTo>
                    <a:pt x="149" y="494"/>
                  </a:lnTo>
                  <a:lnTo>
                    <a:pt x="156" y="492"/>
                  </a:lnTo>
                  <a:lnTo>
                    <a:pt x="160" y="490"/>
                  </a:lnTo>
                  <a:lnTo>
                    <a:pt x="163" y="489"/>
                  </a:lnTo>
                  <a:lnTo>
                    <a:pt x="170" y="485"/>
                  </a:lnTo>
                  <a:lnTo>
                    <a:pt x="177" y="480"/>
                  </a:lnTo>
                  <a:lnTo>
                    <a:pt x="183" y="475"/>
                  </a:lnTo>
                  <a:lnTo>
                    <a:pt x="189" y="468"/>
                  </a:lnTo>
                  <a:lnTo>
                    <a:pt x="194" y="461"/>
                  </a:lnTo>
                  <a:lnTo>
                    <a:pt x="197" y="457"/>
                  </a:lnTo>
                  <a:lnTo>
                    <a:pt x="199" y="453"/>
                  </a:lnTo>
                  <a:lnTo>
                    <a:pt x="203" y="445"/>
                  </a:lnTo>
                  <a:lnTo>
                    <a:pt x="206" y="436"/>
                  </a:lnTo>
                  <a:lnTo>
                    <a:pt x="209" y="426"/>
                  </a:lnTo>
                  <a:lnTo>
                    <a:pt x="211" y="415"/>
                  </a:lnTo>
                  <a:lnTo>
                    <a:pt x="212" y="403"/>
                  </a:lnTo>
                  <a:lnTo>
                    <a:pt x="213" y="39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4" name="Freeform 14"/>
            <p:cNvSpPr>
              <a:spLocks/>
            </p:cNvSpPr>
            <p:nvPr/>
          </p:nvSpPr>
          <p:spPr bwMode="auto">
            <a:xfrm>
              <a:off x="8012118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5 w 321"/>
                <a:gd name="T3" fmla="*/ 605 h 638"/>
                <a:gd name="T4" fmla="*/ 248 w 321"/>
                <a:gd name="T5" fmla="*/ 622 h 638"/>
                <a:gd name="T6" fmla="*/ 217 w 321"/>
                <a:gd name="T7" fmla="*/ 633 h 638"/>
                <a:gd name="T8" fmla="*/ 170 w 321"/>
                <a:gd name="T9" fmla="*/ 638 h 638"/>
                <a:gd name="T10" fmla="*/ 118 w 321"/>
                <a:gd name="T11" fmla="*/ 631 h 638"/>
                <a:gd name="T12" fmla="*/ 87 w 321"/>
                <a:gd name="T13" fmla="*/ 618 h 638"/>
                <a:gd name="T14" fmla="*/ 60 w 321"/>
                <a:gd name="T15" fmla="*/ 598 h 638"/>
                <a:gd name="T16" fmla="*/ 37 w 321"/>
                <a:gd name="T17" fmla="*/ 572 h 638"/>
                <a:gd name="T18" fmla="*/ 12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7 w 321"/>
                <a:gd name="T29" fmla="*/ 82 h 638"/>
                <a:gd name="T30" fmla="*/ 48 w 321"/>
                <a:gd name="T31" fmla="*/ 54 h 638"/>
                <a:gd name="T32" fmla="*/ 73 w 321"/>
                <a:gd name="T33" fmla="*/ 30 h 638"/>
                <a:gd name="T34" fmla="*/ 102 w 321"/>
                <a:gd name="T35" fmla="*/ 14 h 638"/>
                <a:gd name="T36" fmla="*/ 134 w 321"/>
                <a:gd name="T37" fmla="*/ 4 h 638"/>
                <a:gd name="T38" fmla="*/ 170 w 321"/>
                <a:gd name="T39" fmla="*/ 0 h 638"/>
                <a:gd name="T40" fmla="*/ 217 w 321"/>
                <a:gd name="T41" fmla="*/ 6 h 638"/>
                <a:gd name="T42" fmla="*/ 256 w 321"/>
                <a:gd name="T43" fmla="*/ 21 h 638"/>
                <a:gd name="T44" fmla="*/ 273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5 w 321"/>
                <a:gd name="T51" fmla="*/ 112 h 638"/>
                <a:gd name="T52" fmla="*/ 297 w 321"/>
                <a:gd name="T53" fmla="*/ 124 h 638"/>
                <a:gd name="T54" fmla="*/ 278 w 321"/>
                <a:gd name="T55" fmla="*/ 121 h 638"/>
                <a:gd name="T56" fmla="*/ 250 w 321"/>
                <a:gd name="T57" fmla="*/ 86 h 638"/>
                <a:gd name="T58" fmla="*/ 226 w 321"/>
                <a:gd name="T59" fmla="*/ 65 h 638"/>
                <a:gd name="T60" fmla="*/ 199 w 321"/>
                <a:gd name="T61" fmla="*/ 54 h 638"/>
                <a:gd name="T62" fmla="*/ 170 w 321"/>
                <a:gd name="T63" fmla="*/ 50 h 638"/>
                <a:gd name="T64" fmla="*/ 122 w 321"/>
                <a:gd name="T65" fmla="*/ 60 h 638"/>
                <a:gd name="T66" fmla="*/ 102 w 321"/>
                <a:gd name="T67" fmla="*/ 72 h 638"/>
                <a:gd name="T68" fmla="*/ 85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8 w 321"/>
                <a:gd name="T77" fmla="*/ 496 h 638"/>
                <a:gd name="T78" fmla="*/ 71 w 321"/>
                <a:gd name="T79" fmla="*/ 530 h 638"/>
                <a:gd name="T80" fmla="*/ 102 w 321"/>
                <a:gd name="T81" fmla="*/ 567 h 638"/>
                <a:gd name="T82" fmla="*/ 122 w 321"/>
                <a:gd name="T83" fmla="*/ 579 h 638"/>
                <a:gd name="T84" fmla="*/ 145 w 321"/>
                <a:gd name="T85" fmla="*/ 586 h 638"/>
                <a:gd name="T86" fmla="*/ 170 w 321"/>
                <a:gd name="T87" fmla="*/ 588 h 638"/>
                <a:gd name="T88" fmla="*/ 199 w 321"/>
                <a:gd name="T89" fmla="*/ 584 h 638"/>
                <a:gd name="T90" fmla="*/ 226 w 321"/>
                <a:gd name="T91" fmla="*/ 573 h 638"/>
                <a:gd name="T92" fmla="*/ 251 w 321"/>
                <a:gd name="T93" fmla="*/ 554 h 638"/>
                <a:gd name="T94" fmla="*/ 273 w 321"/>
                <a:gd name="T95" fmla="*/ 527 h 638"/>
                <a:gd name="T96" fmla="*/ 281 w 321"/>
                <a:gd name="T97" fmla="*/ 519 h 638"/>
                <a:gd name="T98" fmla="*/ 289 w 321"/>
                <a:gd name="T99" fmla="*/ 514 h 638"/>
                <a:gd name="T100" fmla="*/ 309 w 321"/>
                <a:gd name="T101" fmla="*/ 519 h 638"/>
                <a:gd name="T102" fmla="*/ 321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0" y="591"/>
                  </a:lnTo>
                  <a:lnTo>
                    <a:pt x="275" y="605"/>
                  </a:lnTo>
                  <a:lnTo>
                    <a:pt x="257" y="617"/>
                  </a:lnTo>
                  <a:lnTo>
                    <a:pt x="248" y="622"/>
                  </a:lnTo>
                  <a:lnTo>
                    <a:pt x="238" y="626"/>
                  </a:lnTo>
                  <a:lnTo>
                    <a:pt x="217" y="633"/>
                  </a:lnTo>
                  <a:lnTo>
                    <a:pt x="195" y="637"/>
                  </a:lnTo>
                  <a:lnTo>
                    <a:pt x="170" y="638"/>
                  </a:lnTo>
                  <a:lnTo>
                    <a:pt x="134" y="635"/>
                  </a:lnTo>
                  <a:lnTo>
                    <a:pt x="118" y="631"/>
                  </a:lnTo>
                  <a:lnTo>
                    <a:pt x="102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60" y="598"/>
                  </a:lnTo>
                  <a:lnTo>
                    <a:pt x="48" y="586"/>
                  </a:lnTo>
                  <a:lnTo>
                    <a:pt x="37" y="572"/>
                  </a:lnTo>
                  <a:lnTo>
                    <a:pt x="27" y="558"/>
                  </a:lnTo>
                  <a:lnTo>
                    <a:pt x="12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7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2" y="1"/>
                  </a:lnTo>
                  <a:lnTo>
                    <a:pt x="170" y="0"/>
                  </a:lnTo>
                  <a:lnTo>
                    <a:pt x="194" y="2"/>
                  </a:lnTo>
                  <a:lnTo>
                    <a:pt x="217" y="6"/>
                  </a:lnTo>
                  <a:lnTo>
                    <a:pt x="237" y="12"/>
                  </a:lnTo>
                  <a:lnTo>
                    <a:pt x="256" y="21"/>
                  </a:lnTo>
                  <a:lnTo>
                    <a:pt x="265" y="27"/>
                  </a:lnTo>
                  <a:lnTo>
                    <a:pt x="273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5" y="112"/>
                  </a:lnTo>
                  <a:lnTo>
                    <a:pt x="307" y="119"/>
                  </a:lnTo>
                  <a:lnTo>
                    <a:pt x="297" y="124"/>
                  </a:lnTo>
                  <a:lnTo>
                    <a:pt x="286" y="125"/>
                  </a:lnTo>
                  <a:lnTo>
                    <a:pt x="278" y="121"/>
                  </a:lnTo>
                  <a:lnTo>
                    <a:pt x="271" y="112"/>
                  </a:lnTo>
                  <a:lnTo>
                    <a:pt x="250" y="86"/>
                  </a:lnTo>
                  <a:lnTo>
                    <a:pt x="238" y="74"/>
                  </a:lnTo>
                  <a:lnTo>
                    <a:pt x="226" y="65"/>
                  </a:lnTo>
                  <a:lnTo>
                    <a:pt x="213" y="59"/>
                  </a:lnTo>
                  <a:lnTo>
                    <a:pt x="199" y="54"/>
                  </a:lnTo>
                  <a:lnTo>
                    <a:pt x="185" y="51"/>
                  </a:lnTo>
                  <a:lnTo>
                    <a:pt x="170" y="50"/>
                  </a:lnTo>
                  <a:lnTo>
                    <a:pt x="145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4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2" y="131"/>
                  </a:lnTo>
                  <a:lnTo>
                    <a:pt x="58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8" y="496"/>
                  </a:lnTo>
                  <a:lnTo>
                    <a:pt x="62" y="508"/>
                  </a:lnTo>
                  <a:lnTo>
                    <a:pt x="71" y="530"/>
                  </a:lnTo>
                  <a:lnTo>
                    <a:pt x="85" y="550"/>
                  </a:lnTo>
                  <a:lnTo>
                    <a:pt x="102" y="567"/>
                  </a:lnTo>
                  <a:lnTo>
                    <a:pt x="112" y="573"/>
                  </a:lnTo>
                  <a:lnTo>
                    <a:pt x="122" y="579"/>
                  </a:lnTo>
                  <a:lnTo>
                    <a:pt x="133" y="583"/>
                  </a:lnTo>
                  <a:lnTo>
                    <a:pt x="145" y="586"/>
                  </a:lnTo>
                  <a:lnTo>
                    <a:pt x="157" y="588"/>
                  </a:lnTo>
                  <a:lnTo>
                    <a:pt x="170" y="588"/>
                  </a:lnTo>
                  <a:lnTo>
                    <a:pt x="185" y="587"/>
                  </a:lnTo>
                  <a:lnTo>
                    <a:pt x="199" y="584"/>
                  </a:lnTo>
                  <a:lnTo>
                    <a:pt x="213" y="580"/>
                  </a:lnTo>
                  <a:lnTo>
                    <a:pt x="226" y="573"/>
                  </a:lnTo>
                  <a:lnTo>
                    <a:pt x="239" y="564"/>
                  </a:lnTo>
                  <a:lnTo>
                    <a:pt x="251" y="554"/>
                  </a:lnTo>
                  <a:lnTo>
                    <a:pt x="262" y="541"/>
                  </a:lnTo>
                  <a:lnTo>
                    <a:pt x="273" y="527"/>
                  </a:lnTo>
                  <a:lnTo>
                    <a:pt x="277" y="522"/>
                  </a:lnTo>
                  <a:lnTo>
                    <a:pt x="281" y="519"/>
                  </a:lnTo>
                  <a:lnTo>
                    <a:pt x="285" y="516"/>
                  </a:lnTo>
                  <a:lnTo>
                    <a:pt x="289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1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5" name="Freeform 15"/>
            <p:cNvSpPr>
              <a:spLocks noEditPoints="1"/>
            </p:cNvSpPr>
            <p:nvPr/>
          </p:nvSpPr>
          <p:spPr bwMode="auto">
            <a:xfrm>
              <a:off x="8826497" y="-10044108"/>
              <a:ext cx="538162" cy="1012821"/>
            </a:xfrm>
            <a:custGeom>
              <a:avLst/>
              <a:gdLst>
                <a:gd name="T0" fmla="*/ 338 w 339"/>
                <a:gd name="T1" fmla="*/ 477 h 638"/>
                <a:gd name="T2" fmla="*/ 327 w 339"/>
                <a:gd name="T3" fmla="*/ 528 h 638"/>
                <a:gd name="T4" fmla="*/ 312 w 339"/>
                <a:gd name="T5" fmla="*/ 558 h 638"/>
                <a:gd name="T6" fmla="*/ 291 w 339"/>
                <a:gd name="T7" fmla="*/ 586 h 638"/>
                <a:gd name="T8" fmla="*/ 266 w 339"/>
                <a:gd name="T9" fmla="*/ 609 h 638"/>
                <a:gd name="T10" fmla="*/ 237 w 339"/>
                <a:gd name="T11" fmla="*/ 625 h 638"/>
                <a:gd name="T12" fmla="*/ 205 w 339"/>
                <a:gd name="T13" fmla="*/ 635 h 638"/>
                <a:gd name="T14" fmla="*/ 169 w 339"/>
                <a:gd name="T15" fmla="*/ 638 h 638"/>
                <a:gd name="T16" fmla="*/ 117 w 339"/>
                <a:gd name="T17" fmla="*/ 631 h 638"/>
                <a:gd name="T18" fmla="*/ 87 w 339"/>
                <a:gd name="T19" fmla="*/ 618 h 638"/>
                <a:gd name="T20" fmla="*/ 59 w 339"/>
                <a:gd name="T21" fmla="*/ 598 h 638"/>
                <a:gd name="T22" fmla="*/ 36 w 339"/>
                <a:gd name="T23" fmla="*/ 572 h 638"/>
                <a:gd name="T24" fmla="*/ 11 w 339"/>
                <a:gd name="T25" fmla="*/ 528 h 638"/>
                <a:gd name="T26" fmla="*/ 3 w 339"/>
                <a:gd name="T27" fmla="*/ 494 h 638"/>
                <a:gd name="T28" fmla="*/ 0 w 339"/>
                <a:gd name="T29" fmla="*/ 459 h 638"/>
                <a:gd name="T30" fmla="*/ 0 w 339"/>
                <a:gd name="T31" fmla="*/ 161 h 638"/>
                <a:gd name="T32" fmla="*/ 6 w 339"/>
                <a:gd name="T33" fmla="*/ 128 h 638"/>
                <a:gd name="T34" fmla="*/ 26 w 339"/>
                <a:gd name="T35" fmla="*/ 82 h 638"/>
                <a:gd name="T36" fmla="*/ 47 w 339"/>
                <a:gd name="T37" fmla="*/ 54 h 638"/>
                <a:gd name="T38" fmla="*/ 73 w 339"/>
                <a:gd name="T39" fmla="*/ 30 h 638"/>
                <a:gd name="T40" fmla="*/ 101 w 339"/>
                <a:gd name="T41" fmla="*/ 14 h 638"/>
                <a:gd name="T42" fmla="*/ 134 w 339"/>
                <a:gd name="T43" fmla="*/ 4 h 638"/>
                <a:gd name="T44" fmla="*/ 169 w 339"/>
                <a:gd name="T45" fmla="*/ 0 h 638"/>
                <a:gd name="T46" fmla="*/ 221 w 339"/>
                <a:gd name="T47" fmla="*/ 8 h 638"/>
                <a:gd name="T48" fmla="*/ 252 w 339"/>
                <a:gd name="T49" fmla="*/ 21 h 638"/>
                <a:gd name="T50" fmla="*/ 279 w 339"/>
                <a:gd name="T51" fmla="*/ 41 h 638"/>
                <a:gd name="T52" fmla="*/ 312 w 339"/>
                <a:gd name="T53" fmla="*/ 82 h 638"/>
                <a:gd name="T54" fmla="*/ 327 w 339"/>
                <a:gd name="T55" fmla="*/ 112 h 638"/>
                <a:gd name="T56" fmla="*/ 336 w 339"/>
                <a:gd name="T57" fmla="*/ 144 h 638"/>
                <a:gd name="T58" fmla="*/ 339 w 339"/>
                <a:gd name="T59" fmla="*/ 179 h 638"/>
                <a:gd name="T60" fmla="*/ 286 w 339"/>
                <a:gd name="T61" fmla="*/ 459 h 638"/>
                <a:gd name="T62" fmla="*/ 284 w 339"/>
                <a:gd name="T63" fmla="*/ 154 h 638"/>
                <a:gd name="T64" fmla="*/ 278 w 339"/>
                <a:gd name="T65" fmla="*/ 131 h 638"/>
                <a:gd name="T66" fmla="*/ 254 w 339"/>
                <a:gd name="T67" fmla="*/ 90 h 638"/>
                <a:gd name="T68" fmla="*/ 227 w 339"/>
                <a:gd name="T69" fmla="*/ 65 h 638"/>
                <a:gd name="T70" fmla="*/ 206 w 339"/>
                <a:gd name="T71" fmla="*/ 56 h 638"/>
                <a:gd name="T72" fmla="*/ 182 w 339"/>
                <a:gd name="T73" fmla="*/ 51 h 638"/>
                <a:gd name="T74" fmla="*/ 144 w 339"/>
                <a:gd name="T75" fmla="*/ 53 h 638"/>
                <a:gd name="T76" fmla="*/ 111 w 339"/>
                <a:gd name="T77" fmla="*/ 65 h 638"/>
                <a:gd name="T78" fmla="*/ 93 w 339"/>
                <a:gd name="T79" fmla="*/ 81 h 638"/>
                <a:gd name="T80" fmla="*/ 71 w 339"/>
                <a:gd name="T81" fmla="*/ 110 h 638"/>
                <a:gd name="T82" fmla="*/ 57 w 339"/>
                <a:gd name="T83" fmla="*/ 143 h 638"/>
                <a:gd name="T84" fmla="*/ 53 w 339"/>
                <a:gd name="T85" fmla="*/ 179 h 638"/>
                <a:gd name="T86" fmla="*/ 55 w 339"/>
                <a:gd name="T87" fmla="*/ 484 h 638"/>
                <a:gd name="T88" fmla="*/ 61 w 339"/>
                <a:gd name="T89" fmla="*/ 508 h 638"/>
                <a:gd name="T90" fmla="*/ 84 w 339"/>
                <a:gd name="T91" fmla="*/ 550 h 638"/>
                <a:gd name="T92" fmla="*/ 111 w 339"/>
                <a:gd name="T93" fmla="*/ 573 h 638"/>
                <a:gd name="T94" fmla="*/ 132 w 339"/>
                <a:gd name="T95" fmla="*/ 583 h 638"/>
                <a:gd name="T96" fmla="*/ 156 w 339"/>
                <a:gd name="T97" fmla="*/ 588 h 638"/>
                <a:gd name="T98" fmla="*/ 194 w 339"/>
                <a:gd name="T99" fmla="*/ 586 h 638"/>
                <a:gd name="T100" fmla="*/ 227 w 339"/>
                <a:gd name="T101" fmla="*/ 573 h 638"/>
                <a:gd name="T102" fmla="*/ 246 w 339"/>
                <a:gd name="T103" fmla="*/ 559 h 638"/>
                <a:gd name="T104" fmla="*/ 268 w 339"/>
                <a:gd name="T105" fmla="*/ 530 h 638"/>
                <a:gd name="T106" fmla="*/ 281 w 339"/>
                <a:gd name="T107" fmla="*/ 496 h 638"/>
                <a:gd name="T108" fmla="*/ 286 w 339"/>
                <a:gd name="T109" fmla="*/ 459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38">
                  <a:moveTo>
                    <a:pt x="339" y="459"/>
                  </a:moveTo>
                  <a:lnTo>
                    <a:pt x="338" y="477"/>
                  </a:lnTo>
                  <a:lnTo>
                    <a:pt x="336" y="494"/>
                  </a:lnTo>
                  <a:lnTo>
                    <a:pt x="327" y="528"/>
                  </a:lnTo>
                  <a:lnTo>
                    <a:pt x="320" y="543"/>
                  </a:lnTo>
                  <a:lnTo>
                    <a:pt x="312" y="558"/>
                  </a:lnTo>
                  <a:lnTo>
                    <a:pt x="303" y="572"/>
                  </a:lnTo>
                  <a:lnTo>
                    <a:pt x="291" y="586"/>
                  </a:lnTo>
                  <a:lnTo>
                    <a:pt x="279" y="598"/>
                  </a:lnTo>
                  <a:lnTo>
                    <a:pt x="266" y="609"/>
                  </a:lnTo>
                  <a:lnTo>
                    <a:pt x="252" y="618"/>
                  </a:lnTo>
                  <a:lnTo>
                    <a:pt x="237" y="625"/>
                  </a:lnTo>
                  <a:lnTo>
                    <a:pt x="221" y="631"/>
                  </a:lnTo>
                  <a:lnTo>
                    <a:pt x="205" y="635"/>
                  </a:lnTo>
                  <a:lnTo>
                    <a:pt x="187" y="637"/>
                  </a:lnTo>
                  <a:lnTo>
                    <a:pt x="169" y="638"/>
                  </a:lnTo>
                  <a:lnTo>
                    <a:pt x="134" y="635"/>
                  </a:lnTo>
                  <a:lnTo>
                    <a:pt x="117" y="631"/>
                  </a:lnTo>
                  <a:lnTo>
                    <a:pt x="101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59" y="598"/>
                  </a:lnTo>
                  <a:lnTo>
                    <a:pt x="47" y="586"/>
                  </a:lnTo>
                  <a:lnTo>
                    <a:pt x="36" y="572"/>
                  </a:lnTo>
                  <a:lnTo>
                    <a:pt x="26" y="558"/>
                  </a:lnTo>
                  <a:lnTo>
                    <a:pt x="11" y="528"/>
                  </a:lnTo>
                  <a:lnTo>
                    <a:pt x="6" y="512"/>
                  </a:lnTo>
                  <a:lnTo>
                    <a:pt x="3" y="494"/>
                  </a:lnTo>
                  <a:lnTo>
                    <a:pt x="0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0" y="161"/>
                  </a:lnTo>
                  <a:lnTo>
                    <a:pt x="3" y="144"/>
                  </a:lnTo>
                  <a:lnTo>
                    <a:pt x="6" y="128"/>
                  </a:lnTo>
                  <a:lnTo>
                    <a:pt x="11" y="112"/>
                  </a:lnTo>
                  <a:lnTo>
                    <a:pt x="26" y="82"/>
                  </a:lnTo>
                  <a:lnTo>
                    <a:pt x="36" y="67"/>
                  </a:lnTo>
                  <a:lnTo>
                    <a:pt x="47" y="54"/>
                  </a:lnTo>
                  <a:lnTo>
                    <a:pt x="59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1" y="14"/>
                  </a:lnTo>
                  <a:lnTo>
                    <a:pt x="117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69" y="0"/>
                  </a:lnTo>
                  <a:lnTo>
                    <a:pt x="205" y="4"/>
                  </a:lnTo>
                  <a:lnTo>
                    <a:pt x="221" y="8"/>
                  </a:lnTo>
                  <a:lnTo>
                    <a:pt x="237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79" y="41"/>
                  </a:lnTo>
                  <a:lnTo>
                    <a:pt x="291" y="54"/>
                  </a:lnTo>
                  <a:lnTo>
                    <a:pt x="312" y="82"/>
                  </a:lnTo>
                  <a:lnTo>
                    <a:pt x="320" y="96"/>
                  </a:lnTo>
                  <a:lnTo>
                    <a:pt x="327" y="112"/>
                  </a:lnTo>
                  <a:lnTo>
                    <a:pt x="332" y="128"/>
                  </a:lnTo>
                  <a:lnTo>
                    <a:pt x="336" y="144"/>
                  </a:lnTo>
                  <a:lnTo>
                    <a:pt x="338" y="161"/>
                  </a:lnTo>
                  <a:lnTo>
                    <a:pt x="339" y="179"/>
                  </a:lnTo>
                  <a:lnTo>
                    <a:pt x="339" y="459"/>
                  </a:lnTo>
                  <a:close/>
                  <a:moveTo>
                    <a:pt x="286" y="459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1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4" y="90"/>
                  </a:lnTo>
                  <a:lnTo>
                    <a:pt x="237" y="72"/>
                  </a:lnTo>
                  <a:lnTo>
                    <a:pt x="227" y="65"/>
                  </a:lnTo>
                  <a:lnTo>
                    <a:pt x="217" y="60"/>
                  </a:lnTo>
                  <a:lnTo>
                    <a:pt x="206" y="56"/>
                  </a:lnTo>
                  <a:lnTo>
                    <a:pt x="194" y="53"/>
                  </a:lnTo>
                  <a:lnTo>
                    <a:pt x="182" y="51"/>
                  </a:lnTo>
                  <a:lnTo>
                    <a:pt x="169" y="50"/>
                  </a:lnTo>
                  <a:lnTo>
                    <a:pt x="144" y="53"/>
                  </a:lnTo>
                  <a:lnTo>
                    <a:pt x="121" y="60"/>
                  </a:lnTo>
                  <a:lnTo>
                    <a:pt x="111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4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7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459"/>
                  </a:lnTo>
                  <a:lnTo>
                    <a:pt x="55" y="484"/>
                  </a:lnTo>
                  <a:lnTo>
                    <a:pt x="57" y="496"/>
                  </a:lnTo>
                  <a:lnTo>
                    <a:pt x="61" y="508"/>
                  </a:lnTo>
                  <a:lnTo>
                    <a:pt x="71" y="530"/>
                  </a:lnTo>
                  <a:lnTo>
                    <a:pt x="84" y="550"/>
                  </a:lnTo>
                  <a:lnTo>
                    <a:pt x="102" y="567"/>
                  </a:lnTo>
                  <a:lnTo>
                    <a:pt x="111" y="573"/>
                  </a:lnTo>
                  <a:lnTo>
                    <a:pt x="121" y="579"/>
                  </a:lnTo>
                  <a:lnTo>
                    <a:pt x="132" y="583"/>
                  </a:lnTo>
                  <a:lnTo>
                    <a:pt x="144" y="586"/>
                  </a:lnTo>
                  <a:lnTo>
                    <a:pt x="156" y="588"/>
                  </a:lnTo>
                  <a:lnTo>
                    <a:pt x="169" y="588"/>
                  </a:lnTo>
                  <a:lnTo>
                    <a:pt x="194" y="586"/>
                  </a:lnTo>
                  <a:lnTo>
                    <a:pt x="217" y="579"/>
                  </a:lnTo>
                  <a:lnTo>
                    <a:pt x="227" y="573"/>
                  </a:lnTo>
                  <a:lnTo>
                    <a:pt x="237" y="567"/>
                  </a:lnTo>
                  <a:lnTo>
                    <a:pt x="246" y="559"/>
                  </a:lnTo>
                  <a:lnTo>
                    <a:pt x="254" y="550"/>
                  </a:lnTo>
                  <a:lnTo>
                    <a:pt x="268" y="530"/>
                  </a:lnTo>
                  <a:lnTo>
                    <a:pt x="278" y="508"/>
                  </a:lnTo>
                  <a:lnTo>
                    <a:pt x="281" y="496"/>
                  </a:lnTo>
                  <a:lnTo>
                    <a:pt x="284" y="484"/>
                  </a:lnTo>
                  <a:lnTo>
                    <a:pt x="286" y="459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6" name="Freeform 16"/>
            <p:cNvSpPr>
              <a:spLocks/>
            </p:cNvSpPr>
            <p:nvPr/>
          </p:nvSpPr>
          <p:spPr bwMode="auto">
            <a:xfrm>
              <a:off x="9656758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8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300 w 339"/>
                <a:gd name="T11" fmla="*/ 615 h 615"/>
                <a:gd name="T12" fmla="*/ 290 w 339"/>
                <a:gd name="T13" fmla="*/ 613 h 615"/>
                <a:gd name="T14" fmla="*/ 281 w 339"/>
                <a:gd name="T15" fmla="*/ 608 h 615"/>
                <a:gd name="T16" fmla="*/ 273 w 339"/>
                <a:gd name="T17" fmla="*/ 601 h 615"/>
                <a:gd name="T18" fmla="*/ 267 w 339"/>
                <a:gd name="T19" fmla="*/ 590 h 615"/>
                <a:gd name="T20" fmla="*/ 86 w 339"/>
                <a:gd name="T21" fmla="*/ 174 h 615"/>
                <a:gd name="T22" fmla="*/ 77 w 339"/>
                <a:gd name="T23" fmla="*/ 159 h 615"/>
                <a:gd name="T24" fmla="*/ 71 w 339"/>
                <a:gd name="T25" fmla="*/ 156 h 615"/>
                <a:gd name="T26" fmla="*/ 65 w 339"/>
                <a:gd name="T27" fmla="*/ 155 h 615"/>
                <a:gd name="T28" fmla="*/ 57 w 339"/>
                <a:gd name="T29" fmla="*/ 156 h 615"/>
                <a:gd name="T30" fmla="*/ 52 w 339"/>
                <a:gd name="T31" fmla="*/ 161 h 615"/>
                <a:gd name="T32" fmla="*/ 49 w 339"/>
                <a:gd name="T33" fmla="*/ 169 h 615"/>
                <a:gd name="T34" fmla="*/ 48 w 339"/>
                <a:gd name="T35" fmla="*/ 181 h 615"/>
                <a:gd name="T36" fmla="*/ 48 w 339"/>
                <a:gd name="T37" fmla="*/ 590 h 615"/>
                <a:gd name="T38" fmla="*/ 46 w 339"/>
                <a:gd name="T39" fmla="*/ 601 h 615"/>
                <a:gd name="T40" fmla="*/ 42 w 339"/>
                <a:gd name="T41" fmla="*/ 608 h 615"/>
                <a:gd name="T42" fmla="*/ 34 w 339"/>
                <a:gd name="T43" fmla="*/ 613 h 615"/>
                <a:gd name="T44" fmla="*/ 24 w 339"/>
                <a:gd name="T45" fmla="*/ 615 h 615"/>
                <a:gd name="T46" fmla="*/ 13 w 339"/>
                <a:gd name="T47" fmla="*/ 613 h 615"/>
                <a:gd name="T48" fmla="*/ 6 w 339"/>
                <a:gd name="T49" fmla="*/ 608 h 615"/>
                <a:gd name="T50" fmla="*/ 2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2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5 w 339"/>
                <a:gd name="T63" fmla="*/ 0 h 615"/>
                <a:gd name="T64" fmla="*/ 41 w 339"/>
                <a:gd name="T65" fmla="*/ 0 h 615"/>
                <a:gd name="T66" fmla="*/ 51 w 339"/>
                <a:gd name="T67" fmla="*/ 1 h 615"/>
                <a:gd name="T68" fmla="*/ 60 w 339"/>
                <a:gd name="T69" fmla="*/ 6 h 615"/>
                <a:gd name="T70" fmla="*/ 67 w 339"/>
                <a:gd name="T71" fmla="*/ 14 h 615"/>
                <a:gd name="T72" fmla="*/ 74 w 339"/>
                <a:gd name="T73" fmla="*/ 25 h 615"/>
                <a:gd name="T74" fmla="*/ 253 w 339"/>
                <a:gd name="T75" fmla="*/ 436 h 615"/>
                <a:gd name="T76" fmla="*/ 263 w 339"/>
                <a:gd name="T77" fmla="*/ 451 h 615"/>
                <a:gd name="T78" fmla="*/ 268 w 339"/>
                <a:gd name="T79" fmla="*/ 454 h 615"/>
                <a:gd name="T80" fmla="*/ 275 w 339"/>
                <a:gd name="T81" fmla="*/ 455 h 615"/>
                <a:gd name="T82" fmla="*/ 282 w 339"/>
                <a:gd name="T83" fmla="*/ 454 h 615"/>
                <a:gd name="T84" fmla="*/ 288 w 339"/>
                <a:gd name="T85" fmla="*/ 449 h 615"/>
                <a:gd name="T86" fmla="*/ 291 w 339"/>
                <a:gd name="T87" fmla="*/ 441 h 615"/>
                <a:gd name="T88" fmla="*/ 292 w 339"/>
                <a:gd name="T89" fmla="*/ 429 h 615"/>
                <a:gd name="T90" fmla="*/ 292 w 339"/>
                <a:gd name="T91" fmla="*/ 25 h 615"/>
                <a:gd name="T92" fmla="*/ 293 w 339"/>
                <a:gd name="T93" fmla="*/ 14 h 615"/>
                <a:gd name="T94" fmla="*/ 298 w 339"/>
                <a:gd name="T95" fmla="*/ 6 h 615"/>
                <a:gd name="T96" fmla="*/ 305 w 339"/>
                <a:gd name="T97" fmla="*/ 1 h 615"/>
                <a:gd name="T98" fmla="*/ 316 w 339"/>
                <a:gd name="T99" fmla="*/ 0 h 615"/>
                <a:gd name="T100" fmla="*/ 326 w 339"/>
                <a:gd name="T101" fmla="*/ 1 h 615"/>
                <a:gd name="T102" fmla="*/ 333 w 339"/>
                <a:gd name="T103" fmla="*/ 6 h 615"/>
                <a:gd name="T104" fmla="*/ 338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8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300" y="615"/>
                  </a:lnTo>
                  <a:lnTo>
                    <a:pt x="290" y="613"/>
                  </a:lnTo>
                  <a:lnTo>
                    <a:pt x="281" y="608"/>
                  </a:lnTo>
                  <a:lnTo>
                    <a:pt x="273" y="601"/>
                  </a:lnTo>
                  <a:lnTo>
                    <a:pt x="267" y="590"/>
                  </a:lnTo>
                  <a:lnTo>
                    <a:pt x="86" y="174"/>
                  </a:lnTo>
                  <a:lnTo>
                    <a:pt x="77" y="159"/>
                  </a:lnTo>
                  <a:lnTo>
                    <a:pt x="71" y="156"/>
                  </a:lnTo>
                  <a:lnTo>
                    <a:pt x="65" y="155"/>
                  </a:lnTo>
                  <a:lnTo>
                    <a:pt x="57" y="156"/>
                  </a:lnTo>
                  <a:lnTo>
                    <a:pt x="52" y="161"/>
                  </a:lnTo>
                  <a:lnTo>
                    <a:pt x="49" y="169"/>
                  </a:lnTo>
                  <a:lnTo>
                    <a:pt x="48" y="181"/>
                  </a:lnTo>
                  <a:lnTo>
                    <a:pt x="48" y="590"/>
                  </a:lnTo>
                  <a:lnTo>
                    <a:pt x="46" y="601"/>
                  </a:lnTo>
                  <a:lnTo>
                    <a:pt x="42" y="608"/>
                  </a:lnTo>
                  <a:lnTo>
                    <a:pt x="34" y="613"/>
                  </a:lnTo>
                  <a:lnTo>
                    <a:pt x="24" y="615"/>
                  </a:lnTo>
                  <a:lnTo>
                    <a:pt x="13" y="613"/>
                  </a:lnTo>
                  <a:lnTo>
                    <a:pt x="6" y="608"/>
                  </a:lnTo>
                  <a:lnTo>
                    <a:pt x="2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41" y="0"/>
                  </a:lnTo>
                  <a:lnTo>
                    <a:pt x="51" y="1"/>
                  </a:lnTo>
                  <a:lnTo>
                    <a:pt x="60" y="6"/>
                  </a:lnTo>
                  <a:lnTo>
                    <a:pt x="67" y="14"/>
                  </a:lnTo>
                  <a:lnTo>
                    <a:pt x="74" y="25"/>
                  </a:lnTo>
                  <a:lnTo>
                    <a:pt x="253" y="436"/>
                  </a:lnTo>
                  <a:lnTo>
                    <a:pt x="263" y="451"/>
                  </a:lnTo>
                  <a:lnTo>
                    <a:pt x="268" y="454"/>
                  </a:lnTo>
                  <a:lnTo>
                    <a:pt x="275" y="455"/>
                  </a:lnTo>
                  <a:lnTo>
                    <a:pt x="282" y="454"/>
                  </a:lnTo>
                  <a:lnTo>
                    <a:pt x="288" y="449"/>
                  </a:lnTo>
                  <a:lnTo>
                    <a:pt x="291" y="441"/>
                  </a:lnTo>
                  <a:lnTo>
                    <a:pt x="292" y="429"/>
                  </a:lnTo>
                  <a:lnTo>
                    <a:pt x="292" y="25"/>
                  </a:lnTo>
                  <a:lnTo>
                    <a:pt x="293" y="14"/>
                  </a:lnTo>
                  <a:lnTo>
                    <a:pt x="298" y="6"/>
                  </a:lnTo>
                  <a:lnTo>
                    <a:pt x="305" y="1"/>
                  </a:lnTo>
                  <a:lnTo>
                    <a:pt x="316" y="0"/>
                  </a:lnTo>
                  <a:lnTo>
                    <a:pt x="326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7" name="Freeform 17"/>
            <p:cNvSpPr>
              <a:spLocks/>
            </p:cNvSpPr>
            <p:nvPr/>
          </p:nvSpPr>
          <p:spPr bwMode="auto">
            <a:xfrm>
              <a:off x="10496552" y="-10044108"/>
              <a:ext cx="547694" cy="1012821"/>
            </a:xfrm>
            <a:custGeom>
              <a:avLst/>
              <a:gdLst>
                <a:gd name="T0" fmla="*/ 342 w 345"/>
                <a:gd name="T1" fmla="*/ 487 h 638"/>
                <a:gd name="T2" fmla="*/ 325 w 345"/>
                <a:gd name="T3" fmla="*/ 537 h 638"/>
                <a:gd name="T4" fmla="*/ 293 w 345"/>
                <a:gd name="T5" fmla="*/ 581 h 638"/>
                <a:gd name="T6" fmla="*/ 251 w 345"/>
                <a:gd name="T7" fmla="*/ 616 h 638"/>
                <a:gd name="T8" fmla="*/ 201 w 345"/>
                <a:gd name="T9" fmla="*/ 634 h 638"/>
                <a:gd name="T10" fmla="*/ 138 w 345"/>
                <a:gd name="T11" fmla="*/ 637 h 638"/>
                <a:gd name="T12" fmla="*/ 72 w 345"/>
                <a:gd name="T13" fmla="*/ 616 h 638"/>
                <a:gd name="T14" fmla="*/ 20 w 345"/>
                <a:gd name="T15" fmla="*/ 570 h 638"/>
                <a:gd name="T16" fmla="*/ 0 w 345"/>
                <a:gd name="T17" fmla="*/ 530 h 638"/>
                <a:gd name="T18" fmla="*/ 11 w 345"/>
                <a:gd name="T19" fmla="*/ 515 h 638"/>
                <a:gd name="T20" fmla="*/ 33 w 345"/>
                <a:gd name="T21" fmla="*/ 510 h 638"/>
                <a:gd name="T22" fmla="*/ 57 w 345"/>
                <a:gd name="T23" fmla="*/ 536 h 638"/>
                <a:gd name="T24" fmla="*/ 99 w 345"/>
                <a:gd name="T25" fmla="*/ 571 h 638"/>
                <a:gd name="T26" fmla="*/ 146 w 345"/>
                <a:gd name="T27" fmla="*/ 587 h 638"/>
                <a:gd name="T28" fmla="*/ 205 w 345"/>
                <a:gd name="T29" fmla="*/ 582 h 638"/>
                <a:gd name="T30" fmla="*/ 240 w 345"/>
                <a:gd name="T31" fmla="*/ 562 h 638"/>
                <a:gd name="T32" fmla="*/ 275 w 345"/>
                <a:gd name="T33" fmla="*/ 520 h 638"/>
                <a:gd name="T34" fmla="*/ 292 w 345"/>
                <a:gd name="T35" fmla="*/ 452 h 638"/>
                <a:gd name="T36" fmla="*/ 284 w 345"/>
                <a:gd name="T37" fmla="*/ 406 h 638"/>
                <a:gd name="T38" fmla="*/ 251 w 345"/>
                <a:gd name="T39" fmla="*/ 360 h 638"/>
                <a:gd name="T40" fmla="*/ 194 w 345"/>
                <a:gd name="T41" fmla="*/ 328 h 638"/>
                <a:gd name="T42" fmla="*/ 127 w 345"/>
                <a:gd name="T43" fmla="*/ 311 h 638"/>
                <a:gd name="T44" fmla="*/ 82 w 345"/>
                <a:gd name="T45" fmla="*/ 292 h 638"/>
                <a:gd name="T46" fmla="*/ 46 w 345"/>
                <a:gd name="T47" fmla="*/ 262 h 638"/>
                <a:gd name="T48" fmla="*/ 21 w 345"/>
                <a:gd name="T49" fmla="*/ 226 h 638"/>
                <a:gd name="T50" fmla="*/ 8 w 345"/>
                <a:gd name="T51" fmla="*/ 185 h 638"/>
                <a:gd name="T52" fmla="*/ 8 w 345"/>
                <a:gd name="T53" fmla="*/ 126 h 638"/>
                <a:gd name="T54" fmla="*/ 46 w 345"/>
                <a:gd name="T55" fmla="*/ 51 h 638"/>
                <a:gd name="T56" fmla="*/ 98 w 345"/>
                <a:gd name="T57" fmla="*/ 13 h 638"/>
                <a:gd name="T58" fmla="*/ 163 w 345"/>
                <a:gd name="T59" fmla="*/ 0 h 638"/>
                <a:gd name="T60" fmla="*/ 228 w 345"/>
                <a:gd name="T61" fmla="*/ 11 h 638"/>
                <a:gd name="T62" fmla="*/ 278 w 345"/>
                <a:gd name="T63" fmla="*/ 45 h 638"/>
                <a:gd name="T64" fmla="*/ 284 w 345"/>
                <a:gd name="T65" fmla="*/ 72 h 638"/>
                <a:gd name="T66" fmla="*/ 265 w 345"/>
                <a:gd name="T67" fmla="*/ 87 h 638"/>
                <a:gd name="T68" fmla="*/ 240 w 345"/>
                <a:gd name="T69" fmla="*/ 77 h 638"/>
                <a:gd name="T70" fmla="*/ 184 w 345"/>
                <a:gd name="T71" fmla="*/ 51 h 638"/>
                <a:gd name="T72" fmla="*/ 125 w 345"/>
                <a:gd name="T73" fmla="*/ 55 h 638"/>
                <a:gd name="T74" fmla="*/ 95 w 345"/>
                <a:gd name="T75" fmla="*/ 72 h 638"/>
                <a:gd name="T76" fmla="*/ 69 w 345"/>
                <a:gd name="T77" fmla="*/ 106 h 638"/>
                <a:gd name="T78" fmla="*/ 57 w 345"/>
                <a:gd name="T79" fmla="*/ 154 h 638"/>
                <a:gd name="T80" fmla="*/ 72 w 345"/>
                <a:gd name="T81" fmla="*/ 210 h 638"/>
                <a:gd name="T82" fmla="*/ 116 w 345"/>
                <a:gd name="T83" fmla="*/ 251 h 638"/>
                <a:gd name="T84" fmla="*/ 182 w 345"/>
                <a:gd name="T85" fmla="*/ 273 h 638"/>
                <a:gd name="T86" fmla="*/ 233 w 345"/>
                <a:gd name="T87" fmla="*/ 290 h 638"/>
                <a:gd name="T88" fmla="*/ 278 w 345"/>
                <a:gd name="T89" fmla="*/ 316 h 638"/>
                <a:gd name="T90" fmla="*/ 315 w 345"/>
                <a:gd name="T91" fmla="*/ 354 h 638"/>
                <a:gd name="T92" fmla="*/ 338 w 345"/>
                <a:gd name="T93" fmla="*/ 400 h 638"/>
                <a:gd name="T94" fmla="*/ 345 w 345"/>
                <a:gd name="T95" fmla="*/ 452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45" h="638">
                  <a:moveTo>
                    <a:pt x="345" y="452"/>
                  </a:moveTo>
                  <a:lnTo>
                    <a:pt x="344" y="469"/>
                  </a:lnTo>
                  <a:lnTo>
                    <a:pt x="342" y="487"/>
                  </a:lnTo>
                  <a:lnTo>
                    <a:pt x="338" y="505"/>
                  </a:lnTo>
                  <a:lnTo>
                    <a:pt x="332" y="521"/>
                  </a:lnTo>
                  <a:lnTo>
                    <a:pt x="325" y="537"/>
                  </a:lnTo>
                  <a:lnTo>
                    <a:pt x="316" y="552"/>
                  </a:lnTo>
                  <a:lnTo>
                    <a:pt x="305" y="567"/>
                  </a:lnTo>
                  <a:lnTo>
                    <a:pt x="293" y="581"/>
                  </a:lnTo>
                  <a:lnTo>
                    <a:pt x="280" y="595"/>
                  </a:lnTo>
                  <a:lnTo>
                    <a:pt x="266" y="606"/>
                  </a:lnTo>
                  <a:lnTo>
                    <a:pt x="251" y="616"/>
                  </a:lnTo>
                  <a:lnTo>
                    <a:pt x="235" y="624"/>
                  </a:lnTo>
                  <a:lnTo>
                    <a:pt x="218" y="630"/>
                  </a:lnTo>
                  <a:lnTo>
                    <a:pt x="201" y="634"/>
                  </a:lnTo>
                  <a:lnTo>
                    <a:pt x="183" y="637"/>
                  </a:lnTo>
                  <a:lnTo>
                    <a:pt x="163" y="638"/>
                  </a:lnTo>
                  <a:lnTo>
                    <a:pt x="138" y="637"/>
                  </a:lnTo>
                  <a:lnTo>
                    <a:pt x="115" y="632"/>
                  </a:lnTo>
                  <a:lnTo>
                    <a:pt x="93" y="626"/>
                  </a:lnTo>
                  <a:lnTo>
                    <a:pt x="72" y="616"/>
                  </a:lnTo>
                  <a:lnTo>
                    <a:pt x="54" y="604"/>
                  </a:lnTo>
                  <a:lnTo>
                    <a:pt x="36" y="588"/>
                  </a:lnTo>
                  <a:lnTo>
                    <a:pt x="20" y="570"/>
                  </a:lnTo>
                  <a:lnTo>
                    <a:pt x="6" y="550"/>
                  </a:lnTo>
                  <a:lnTo>
                    <a:pt x="1" y="540"/>
                  </a:lnTo>
                  <a:lnTo>
                    <a:pt x="0" y="530"/>
                  </a:lnTo>
                  <a:lnTo>
                    <a:pt x="1" y="526"/>
                  </a:lnTo>
                  <a:lnTo>
                    <a:pt x="3" y="522"/>
                  </a:lnTo>
                  <a:lnTo>
                    <a:pt x="11" y="515"/>
                  </a:lnTo>
                  <a:lnTo>
                    <a:pt x="20" y="510"/>
                  </a:lnTo>
                  <a:lnTo>
                    <a:pt x="29" y="509"/>
                  </a:lnTo>
                  <a:lnTo>
                    <a:pt x="33" y="510"/>
                  </a:lnTo>
                  <a:lnTo>
                    <a:pt x="37" y="512"/>
                  </a:lnTo>
                  <a:lnTo>
                    <a:pt x="44" y="520"/>
                  </a:lnTo>
                  <a:lnTo>
                    <a:pt x="57" y="536"/>
                  </a:lnTo>
                  <a:lnTo>
                    <a:pt x="71" y="550"/>
                  </a:lnTo>
                  <a:lnTo>
                    <a:pt x="84" y="562"/>
                  </a:lnTo>
                  <a:lnTo>
                    <a:pt x="99" y="571"/>
                  </a:lnTo>
                  <a:lnTo>
                    <a:pt x="114" y="579"/>
                  </a:lnTo>
                  <a:lnTo>
                    <a:pt x="130" y="584"/>
                  </a:lnTo>
                  <a:lnTo>
                    <a:pt x="146" y="587"/>
                  </a:lnTo>
                  <a:lnTo>
                    <a:pt x="163" y="588"/>
                  </a:lnTo>
                  <a:lnTo>
                    <a:pt x="192" y="585"/>
                  </a:lnTo>
                  <a:lnTo>
                    <a:pt x="205" y="582"/>
                  </a:lnTo>
                  <a:lnTo>
                    <a:pt x="217" y="576"/>
                  </a:lnTo>
                  <a:lnTo>
                    <a:pt x="229" y="570"/>
                  </a:lnTo>
                  <a:lnTo>
                    <a:pt x="240" y="562"/>
                  </a:lnTo>
                  <a:lnTo>
                    <a:pt x="250" y="552"/>
                  </a:lnTo>
                  <a:lnTo>
                    <a:pt x="260" y="541"/>
                  </a:lnTo>
                  <a:lnTo>
                    <a:pt x="275" y="520"/>
                  </a:lnTo>
                  <a:lnTo>
                    <a:pt x="285" y="497"/>
                  </a:lnTo>
                  <a:lnTo>
                    <a:pt x="290" y="474"/>
                  </a:lnTo>
                  <a:lnTo>
                    <a:pt x="292" y="452"/>
                  </a:lnTo>
                  <a:lnTo>
                    <a:pt x="290" y="428"/>
                  </a:lnTo>
                  <a:lnTo>
                    <a:pt x="287" y="417"/>
                  </a:lnTo>
                  <a:lnTo>
                    <a:pt x="284" y="406"/>
                  </a:lnTo>
                  <a:lnTo>
                    <a:pt x="273" y="386"/>
                  </a:lnTo>
                  <a:lnTo>
                    <a:pt x="259" y="368"/>
                  </a:lnTo>
                  <a:lnTo>
                    <a:pt x="251" y="360"/>
                  </a:lnTo>
                  <a:lnTo>
                    <a:pt x="242" y="353"/>
                  </a:lnTo>
                  <a:lnTo>
                    <a:pt x="220" y="339"/>
                  </a:lnTo>
                  <a:lnTo>
                    <a:pt x="194" y="328"/>
                  </a:lnTo>
                  <a:lnTo>
                    <a:pt x="180" y="323"/>
                  </a:lnTo>
                  <a:lnTo>
                    <a:pt x="163" y="318"/>
                  </a:lnTo>
                  <a:lnTo>
                    <a:pt x="127" y="311"/>
                  </a:lnTo>
                  <a:lnTo>
                    <a:pt x="111" y="306"/>
                  </a:lnTo>
                  <a:lnTo>
                    <a:pt x="96" y="299"/>
                  </a:lnTo>
                  <a:lnTo>
                    <a:pt x="82" y="292"/>
                  </a:lnTo>
                  <a:lnTo>
                    <a:pt x="69" y="283"/>
                  </a:lnTo>
                  <a:lnTo>
                    <a:pt x="57" y="273"/>
                  </a:lnTo>
                  <a:lnTo>
                    <a:pt x="46" y="262"/>
                  </a:lnTo>
                  <a:lnTo>
                    <a:pt x="36" y="250"/>
                  </a:lnTo>
                  <a:lnTo>
                    <a:pt x="28" y="239"/>
                  </a:lnTo>
                  <a:lnTo>
                    <a:pt x="21" y="226"/>
                  </a:lnTo>
                  <a:lnTo>
                    <a:pt x="16" y="213"/>
                  </a:lnTo>
                  <a:lnTo>
                    <a:pt x="12" y="199"/>
                  </a:lnTo>
                  <a:lnTo>
                    <a:pt x="8" y="185"/>
                  </a:lnTo>
                  <a:lnTo>
                    <a:pt x="7" y="170"/>
                  </a:lnTo>
                  <a:lnTo>
                    <a:pt x="6" y="154"/>
                  </a:lnTo>
                  <a:lnTo>
                    <a:pt x="8" y="126"/>
                  </a:lnTo>
                  <a:lnTo>
                    <a:pt x="16" y="100"/>
                  </a:lnTo>
                  <a:lnTo>
                    <a:pt x="28" y="74"/>
                  </a:lnTo>
                  <a:lnTo>
                    <a:pt x="46" y="51"/>
                  </a:lnTo>
                  <a:lnTo>
                    <a:pt x="70" y="29"/>
                  </a:lnTo>
                  <a:lnTo>
                    <a:pt x="83" y="20"/>
                  </a:lnTo>
                  <a:lnTo>
                    <a:pt x="98" y="13"/>
                  </a:lnTo>
                  <a:lnTo>
                    <a:pt x="129" y="4"/>
                  </a:lnTo>
                  <a:lnTo>
                    <a:pt x="146" y="1"/>
                  </a:lnTo>
                  <a:lnTo>
                    <a:pt x="163" y="0"/>
                  </a:lnTo>
                  <a:lnTo>
                    <a:pt x="181" y="1"/>
                  </a:lnTo>
                  <a:lnTo>
                    <a:pt x="198" y="3"/>
                  </a:lnTo>
                  <a:lnTo>
                    <a:pt x="228" y="11"/>
                  </a:lnTo>
                  <a:lnTo>
                    <a:pt x="242" y="18"/>
                  </a:lnTo>
                  <a:lnTo>
                    <a:pt x="255" y="25"/>
                  </a:lnTo>
                  <a:lnTo>
                    <a:pt x="278" y="45"/>
                  </a:lnTo>
                  <a:lnTo>
                    <a:pt x="284" y="53"/>
                  </a:lnTo>
                  <a:lnTo>
                    <a:pt x="286" y="63"/>
                  </a:lnTo>
                  <a:lnTo>
                    <a:pt x="284" y="72"/>
                  </a:lnTo>
                  <a:lnTo>
                    <a:pt x="278" y="81"/>
                  </a:lnTo>
                  <a:lnTo>
                    <a:pt x="270" y="86"/>
                  </a:lnTo>
                  <a:lnTo>
                    <a:pt x="265" y="87"/>
                  </a:lnTo>
                  <a:lnTo>
                    <a:pt x="260" y="87"/>
                  </a:lnTo>
                  <a:lnTo>
                    <a:pt x="250" y="85"/>
                  </a:lnTo>
                  <a:lnTo>
                    <a:pt x="240" y="77"/>
                  </a:lnTo>
                  <a:lnTo>
                    <a:pt x="222" y="65"/>
                  </a:lnTo>
                  <a:lnTo>
                    <a:pt x="203" y="56"/>
                  </a:lnTo>
                  <a:lnTo>
                    <a:pt x="184" y="51"/>
                  </a:lnTo>
                  <a:lnTo>
                    <a:pt x="163" y="49"/>
                  </a:lnTo>
                  <a:lnTo>
                    <a:pt x="137" y="52"/>
                  </a:lnTo>
                  <a:lnTo>
                    <a:pt x="125" y="55"/>
                  </a:lnTo>
                  <a:lnTo>
                    <a:pt x="114" y="59"/>
                  </a:lnTo>
                  <a:lnTo>
                    <a:pt x="104" y="65"/>
                  </a:lnTo>
                  <a:lnTo>
                    <a:pt x="95" y="72"/>
                  </a:lnTo>
                  <a:lnTo>
                    <a:pt x="86" y="81"/>
                  </a:lnTo>
                  <a:lnTo>
                    <a:pt x="78" y="91"/>
                  </a:lnTo>
                  <a:lnTo>
                    <a:pt x="69" y="106"/>
                  </a:lnTo>
                  <a:lnTo>
                    <a:pt x="62" y="121"/>
                  </a:lnTo>
                  <a:lnTo>
                    <a:pt x="58" y="137"/>
                  </a:lnTo>
                  <a:lnTo>
                    <a:pt x="57" y="154"/>
                  </a:lnTo>
                  <a:lnTo>
                    <a:pt x="59" y="174"/>
                  </a:lnTo>
                  <a:lnTo>
                    <a:pt x="63" y="193"/>
                  </a:lnTo>
                  <a:lnTo>
                    <a:pt x="72" y="210"/>
                  </a:lnTo>
                  <a:lnTo>
                    <a:pt x="83" y="225"/>
                  </a:lnTo>
                  <a:lnTo>
                    <a:pt x="98" y="239"/>
                  </a:lnTo>
                  <a:lnTo>
                    <a:pt x="116" y="251"/>
                  </a:lnTo>
                  <a:lnTo>
                    <a:pt x="137" y="261"/>
                  </a:lnTo>
                  <a:lnTo>
                    <a:pt x="162" y="270"/>
                  </a:lnTo>
                  <a:lnTo>
                    <a:pt x="182" y="273"/>
                  </a:lnTo>
                  <a:lnTo>
                    <a:pt x="200" y="277"/>
                  </a:lnTo>
                  <a:lnTo>
                    <a:pt x="217" y="283"/>
                  </a:lnTo>
                  <a:lnTo>
                    <a:pt x="233" y="290"/>
                  </a:lnTo>
                  <a:lnTo>
                    <a:pt x="249" y="297"/>
                  </a:lnTo>
                  <a:lnTo>
                    <a:pt x="264" y="306"/>
                  </a:lnTo>
                  <a:lnTo>
                    <a:pt x="278" y="316"/>
                  </a:lnTo>
                  <a:lnTo>
                    <a:pt x="291" y="327"/>
                  </a:lnTo>
                  <a:lnTo>
                    <a:pt x="304" y="340"/>
                  </a:lnTo>
                  <a:lnTo>
                    <a:pt x="315" y="354"/>
                  </a:lnTo>
                  <a:lnTo>
                    <a:pt x="324" y="368"/>
                  </a:lnTo>
                  <a:lnTo>
                    <a:pt x="332" y="384"/>
                  </a:lnTo>
                  <a:lnTo>
                    <a:pt x="338" y="400"/>
                  </a:lnTo>
                  <a:lnTo>
                    <a:pt x="342" y="416"/>
                  </a:lnTo>
                  <a:lnTo>
                    <a:pt x="344" y="434"/>
                  </a:lnTo>
                  <a:lnTo>
                    <a:pt x="345" y="452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8" name="Freeform 18"/>
            <p:cNvSpPr>
              <a:spLocks/>
            </p:cNvSpPr>
            <p:nvPr/>
          </p:nvSpPr>
          <p:spPr bwMode="auto">
            <a:xfrm>
              <a:off x="11317281" y="-10025058"/>
              <a:ext cx="538162" cy="993771"/>
            </a:xfrm>
            <a:custGeom>
              <a:avLst/>
              <a:gdLst>
                <a:gd name="T0" fmla="*/ 339 w 339"/>
                <a:gd name="T1" fmla="*/ 465 h 626"/>
                <a:gd name="T2" fmla="*/ 327 w 339"/>
                <a:gd name="T3" fmla="*/ 516 h 626"/>
                <a:gd name="T4" fmla="*/ 313 w 339"/>
                <a:gd name="T5" fmla="*/ 546 h 626"/>
                <a:gd name="T6" fmla="*/ 292 w 339"/>
                <a:gd name="T7" fmla="*/ 574 h 626"/>
                <a:gd name="T8" fmla="*/ 266 w 339"/>
                <a:gd name="T9" fmla="*/ 597 h 626"/>
                <a:gd name="T10" fmla="*/ 238 w 339"/>
                <a:gd name="T11" fmla="*/ 613 h 626"/>
                <a:gd name="T12" fmla="*/ 205 w 339"/>
                <a:gd name="T13" fmla="*/ 623 h 626"/>
                <a:gd name="T14" fmla="*/ 170 w 339"/>
                <a:gd name="T15" fmla="*/ 626 h 626"/>
                <a:gd name="T16" fmla="*/ 117 w 339"/>
                <a:gd name="T17" fmla="*/ 619 h 626"/>
                <a:gd name="T18" fmla="*/ 87 w 339"/>
                <a:gd name="T19" fmla="*/ 606 h 626"/>
                <a:gd name="T20" fmla="*/ 60 w 339"/>
                <a:gd name="T21" fmla="*/ 586 h 626"/>
                <a:gd name="T22" fmla="*/ 36 w 339"/>
                <a:gd name="T23" fmla="*/ 560 h 626"/>
                <a:gd name="T24" fmla="*/ 12 w 339"/>
                <a:gd name="T25" fmla="*/ 516 h 626"/>
                <a:gd name="T26" fmla="*/ 3 w 339"/>
                <a:gd name="T27" fmla="*/ 482 h 626"/>
                <a:gd name="T28" fmla="*/ 0 w 339"/>
                <a:gd name="T29" fmla="*/ 447 h 626"/>
                <a:gd name="T30" fmla="*/ 2 w 339"/>
                <a:gd name="T31" fmla="*/ 14 h 626"/>
                <a:gd name="T32" fmla="*/ 14 w 339"/>
                <a:gd name="T33" fmla="*/ 1 h 626"/>
                <a:gd name="T34" fmla="*/ 28 w 339"/>
                <a:gd name="T35" fmla="*/ 0 h 626"/>
                <a:gd name="T36" fmla="*/ 47 w 339"/>
                <a:gd name="T37" fmla="*/ 6 h 626"/>
                <a:gd name="T38" fmla="*/ 53 w 339"/>
                <a:gd name="T39" fmla="*/ 25 h 626"/>
                <a:gd name="T40" fmla="*/ 55 w 339"/>
                <a:gd name="T41" fmla="*/ 472 h 626"/>
                <a:gd name="T42" fmla="*/ 61 w 339"/>
                <a:gd name="T43" fmla="*/ 496 h 626"/>
                <a:gd name="T44" fmla="*/ 85 w 339"/>
                <a:gd name="T45" fmla="*/ 538 h 626"/>
                <a:gd name="T46" fmla="*/ 112 w 339"/>
                <a:gd name="T47" fmla="*/ 561 h 626"/>
                <a:gd name="T48" fmla="*/ 133 w 339"/>
                <a:gd name="T49" fmla="*/ 571 h 626"/>
                <a:gd name="T50" fmla="*/ 157 w 339"/>
                <a:gd name="T51" fmla="*/ 576 h 626"/>
                <a:gd name="T52" fmla="*/ 195 w 339"/>
                <a:gd name="T53" fmla="*/ 574 h 626"/>
                <a:gd name="T54" fmla="*/ 228 w 339"/>
                <a:gd name="T55" fmla="*/ 561 h 626"/>
                <a:gd name="T56" fmla="*/ 246 w 339"/>
                <a:gd name="T57" fmla="*/ 547 h 626"/>
                <a:gd name="T58" fmla="*/ 268 w 339"/>
                <a:gd name="T59" fmla="*/ 518 h 626"/>
                <a:gd name="T60" fmla="*/ 282 w 339"/>
                <a:gd name="T61" fmla="*/ 484 h 626"/>
                <a:gd name="T62" fmla="*/ 286 w 339"/>
                <a:gd name="T63" fmla="*/ 447 h 626"/>
                <a:gd name="T64" fmla="*/ 288 w 339"/>
                <a:gd name="T65" fmla="*/ 14 h 626"/>
                <a:gd name="T66" fmla="*/ 300 w 339"/>
                <a:gd name="T67" fmla="*/ 1 h 626"/>
                <a:gd name="T68" fmla="*/ 314 w 339"/>
                <a:gd name="T69" fmla="*/ 0 h 626"/>
                <a:gd name="T70" fmla="*/ 333 w 339"/>
                <a:gd name="T71" fmla="*/ 6 h 626"/>
                <a:gd name="T72" fmla="*/ 339 w 339"/>
                <a:gd name="T73" fmla="*/ 25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39" h="626">
                  <a:moveTo>
                    <a:pt x="339" y="447"/>
                  </a:moveTo>
                  <a:lnTo>
                    <a:pt x="339" y="465"/>
                  </a:lnTo>
                  <a:lnTo>
                    <a:pt x="336" y="482"/>
                  </a:lnTo>
                  <a:lnTo>
                    <a:pt x="327" y="516"/>
                  </a:lnTo>
                  <a:lnTo>
                    <a:pt x="321" y="531"/>
                  </a:lnTo>
                  <a:lnTo>
                    <a:pt x="313" y="546"/>
                  </a:lnTo>
                  <a:lnTo>
                    <a:pt x="303" y="560"/>
                  </a:lnTo>
                  <a:lnTo>
                    <a:pt x="292" y="574"/>
                  </a:lnTo>
                  <a:lnTo>
                    <a:pt x="279" y="586"/>
                  </a:lnTo>
                  <a:lnTo>
                    <a:pt x="266" y="597"/>
                  </a:lnTo>
                  <a:lnTo>
                    <a:pt x="252" y="606"/>
                  </a:lnTo>
                  <a:lnTo>
                    <a:pt x="238" y="613"/>
                  </a:lnTo>
                  <a:lnTo>
                    <a:pt x="222" y="619"/>
                  </a:lnTo>
                  <a:lnTo>
                    <a:pt x="205" y="623"/>
                  </a:lnTo>
                  <a:lnTo>
                    <a:pt x="188" y="625"/>
                  </a:lnTo>
                  <a:lnTo>
                    <a:pt x="170" y="626"/>
                  </a:lnTo>
                  <a:lnTo>
                    <a:pt x="134" y="623"/>
                  </a:lnTo>
                  <a:lnTo>
                    <a:pt x="117" y="619"/>
                  </a:lnTo>
                  <a:lnTo>
                    <a:pt x="102" y="613"/>
                  </a:lnTo>
                  <a:lnTo>
                    <a:pt x="87" y="606"/>
                  </a:lnTo>
                  <a:lnTo>
                    <a:pt x="73" y="597"/>
                  </a:lnTo>
                  <a:lnTo>
                    <a:pt x="60" y="586"/>
                  </a:lnTo>
                  <a:lnTo>
                    <a:pt x="48" y="574"/>
                  </a:lnTo>
                  <a:lnTo>
                    <a:pt x="36" y="560"/>
                  </a:lnTo>
                  <a:lnTo>
                    <a:pt x="27" y="546"/>
                  </a:lnTo>
                  <a:lnTo>
                    <a:pt x="12" y="516"/>
                  </a:lnTo>
                  <a:lnTo>
                    <a:pt x="7" y="500"/>
                  </a:lnTo>
                  <a:lnTo>
                    <a:pt x="3" y="482"/>
                  </a:lnTo>
                  <a:lnTo>
                    <a:pt x="1" y="465"/>
                  </a:lnTo>
                  <a:lnTo>
                    <a:pt x="0" y="447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447"/>
                  </a:lnTo>
                  <a:lnTo>
                    <a:pt x="55" y="472"/>
                  </a:lnTo>
                  <a:lnTo>
                    <a:pt x="58" y="484"/>
                  </a:lnTo>
                  <a:lnTo>
                    <a:pt x="61" y="496"/>
                  </a:lnTo>
                  <a:lnTo>
                    <a:pt x="71" y="518"/>
                  </a:lnTo>
                  <a:lnTo>
                    <a:pt x="85" y="538"/>
                  </a:lnTo>
                  <a:lnTo>
                    <a:pt x="102" y="555"/>
                  </a:lnTo>
                  <a:lnTo>
                    <a:pt x="112" y="561"/>
                  </a:lnTo>
                  <a:lnTo>
                    <a:pt x="122" y="567"/>
                  </a:lnTo>
                  <a:lnTo>
                    <a:pt x="133" y="571"/>
                  </a:lnTo>
                  <a:lnTo>
                    <a:pt x="144" y="574"/>
                  </a:lnTo>
                  <a:lnTo>
                    <a:pt x="157" y="576"/>
                  </a:lnTo>
                  <a:lnTo>
                    <a:pt x="170" y="576"/>
                  </a:lnTo>
                  <a:lnTo>
                    <a:pt x="195" y="574"/>
                  </a:lnTo>
                  <a:lnTo>
                    <a:pt x="217" y="567"/>
                  </a:lnTo>
                  <a:lnTo>
                    <a:pt x="228" y="561"/>
                  </a:lnTo>
                  <a:lnTo>
                    <a:pt x="237" y="555"/>
                  </a:lnTo>
                  <a:lnTo>
                    <a:pt x="246" y="547"/>
                  </a:lnTo>
                  <a:lnTo>
                    <a:pt x="254" y="538"/>
                  </a:lnTo>
                  <a:lnTo>
                    <a:pt x="268" y="518"/>
                  </a:lnTo>
                  <a:lnTo>
                    <a:pt x="278" y="496"/>
                  </a:lnTo>
                  <a:lnTo>
                    <a:pt x="282" y="484"/>
                  </a:lnTo>
                  <a:lnTo>
                    <a:pt x="284" y="472"/>
                  </a:lnTo>
                  <a:lnTo>
                    <a:pt x="286" y="447"/>
                  </a:lnTo>
                  <a:lnTo>
                    <a:pt x="286" y="25"/>
                  </a:lnTo>
                  <a:lnTo>
                    <a:pt x="288" y="14"/>
                  </a:lnTo>
                  <a:lnTo>
                    <a:pt x="292" y="6"/>
                  </a:lnTo>
                  <a:lnTo>
                    <a:pt x="300" y="1"/>
                  </a:lnTo>
                  <a:lnTo>
                    <a:pt x="311" y="0"/>
                  </a:lnTo>
                  <a:lnTo>
                    <a:pt x="314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447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9" name="Freeform 19"/>
            <p:cNvSpPr>
              <a:spLocks/>
            </p:cNvSpPr>
            <p:nvPr/>
          </p:nvSpPr>
          <p:spPr bwMode="auto">
            <a:xfrm>
              <a:off x="12214227" y="-10025058"/>
              <a:ext cx="473075" cy="976317"/>
            </a:xfrm>
            <a:custGeom>
              <a:avLst/>
              <a:gdLst>
                <a:gd name="T0" fmla="*/ 298 w 298"/>
                <a:gd name="T1" fmla="*/ 593 h 615"/>
                <a:gd name="T2" fmla="*/ 296 w 298"/>
                <a:gd name="T3" fmla="*/ 603 h 615"/>
                <a:gd name="T4" fmla="*/ 292 w 298"/>
                <a:gd name="T5" fmla="*/ 609 h 615"/>
                <a:gd name="T6" fmla="*/ 284 w 298"/>
                <a:gd name="T7" fmla="*/ 613 h 615"/>
                <a:gd name="T8" fmla="*/ 273 w 298"/>
                <a:gd name="T9" fmla="*/ 615 h 615"/>
                <a:gd name="T10" fmla="*/ 50 w 298"/>
                <a:gd name="T11" fmla="*/ 615 h 615"/>
                <a:gd name="T12" fmla="*/ 38 w 298"/>
                <a:gd name="T13" fmla="*/ 614 h 615"/>
                <a:gd name="T14" fmla="*/ 28 w 298"/>
                <a:gd name="T15" fmla="*/ 612 h 615"/>
                <a:gd name="T16" fmla="*/ 20 w 298"/>
                <a:gd name="T17" fmla="*/ 608 h 615"/>
                <a:gd name="T18" fmla="*/ 13 w 298"/>
                <a:gd name="T19" fmla="*/ 602 h 615"/>
                <a:gd name="T20" fmla="*/ 7 w 298"/>
                <a:gd name="T21" fmla="*/ 595 h 615"/>
                <a:gd name="T22" fmla="*/ 3 w 298"/>
                <a:gd name="T23" fmla="*/ 587 h 615"/>
                <a:gd name="T24" fmla="*/ 1 w 298"/>
                <a:gd name="T25" fmla="*/ 577 h 615"/>
                <a:gd name="T26" fmla="*/ 0 w 298"/>
                <a:gd name="T27" fmla="*/ 565 h 615"/>
                <a:gd name="T28" fmla="*/ 0 w 298"/>
                <a:gd name="T29" fmla="*/ 25 h 615"/>
                <a:gd name="T30" fmla="*/ 2 w 298"/>
                <a:gd name="T31" fmla="*/ 14 h 615"/>
                <a:gd name="T32" fmla="*/ 7 w 298"/>
                <a:gd name="T33" fmla="*/ 6 h 615"/>
                <a:gd name="T34" fmla="*/ 14 w 298"/>
                <a:gd name="T35" fmla="*/ 1 h 615"/>
                <a:gd name="T36" fmla="*/ 25 w 298"/>
                <a:gd name="T37" fmla="*/ 0 h 615"/>
                <a:gd name="T38" fmla="*/ 29 w 298"/>
                <a:gd name="T39" fmla="*/ 0 h 615"/>
                <a:gd name="T40" fmla="*/ 39 w 298"/>
                <a:gd name="T41" fmla="*/ 1 h 615"/>
                <a:gd name="T42" fmla="*/ 47 w 298"/>
                <a:gd name="T43" fmla="*/ 6 h 615"/>
                <a:gd name="T44" fmla="*/ 52 w 298"/>
                <a:gd name="T45" fmla="*/ 14 h 615"/>
                <a:gd name="T46" fmla="*/ 53 w 298"/>
                <a:gd name="T47" fmla="*/ 25 h 615"/>
                <a:gd name="T48" fmla="*/ 53 w 298"/>
                <a:gd name="T49" fmla="*/ 522 h 615"/>
                <a:gd name="T50" fmla="*/ 54 w 298"/>
                <a:gd name="T51" fmla="*/ 534 h 615"/>
                <a:gd name="T52" fmla="*/ 57 w 298"/>
                <a:gd name="T53" fmla="*/ 544 h 615"/>
                <a:gd name="T54" fmla="*/ 60 w 298"/>
                <a:gd name="T55" fmla="*/ 552 h 615"/>
                <a:gd name="T56" fmla="*/ 66 w 298"/>
                <a:gd name="T57" fmla="*/ 559 h 615"/>
                <a:gd name="T58" fmla="*/ 73 w 298"/>
                <a:gd name="T59" fmla="*/ 565 h 615"/>
                <a:gd name="T60" fmla="*/ 81 w 298"/>
                <a:gd name="T61" fmla="*/ 569 h 615"/>
                <a:gd name="T62" fmla="*/ 92 w 298"/>
                <a:gd name="T63" fmla="*/ 571 h 615"/>
                <a:gd name="T64" fmla="*/ 103 w 298"/>
                <a:gd name="T65" fmla="*/ 572 h 615"/>
                <a:gd name="T66" fmla="*/ 273 w 298"/>
                <a:gd name="T67" fmla="*/ 572 h 615"/>
                <a:gd name="T68" fmla="*/ 284 w 298"/>
                <a:gd name="T69" fmla="*/ 573 h 615"/>
                <a:gd name="T70" fmla="*/ 292 w 298"/>
                <a:gd name="T71" fmla="*/ 577 h 615"/>
                <a:gd name="T72" fmla="*/ 296 w 298"/>
                <a:gd name="T73" fmla="*/ 584 h 615"/>
                <a:gd name="T74" fmla="*/ 298 w 298"/>
                <a:gd name="T75" fmla="*/ 593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98" h="615">
                  <a:moveTo>
                    <a:pt x="298" y="593"/>
                  </a:moveTo>
                  <a:lnTo>
                    <a:pt x="296" y="603"/>
                  </a:lnTo>
                  <a:lnTo>
                    <a:pt x="292" y="609"/>
                  </a:lnTo>
                  <a:lnTo>
                    <a:pt x="284" y="613"/>
                  </a:lnTo>
                  <a:lnTo>
                    <a:pt x="273" y="615"/>
                  </a:lnTo>
                  <a:lnTo>
                    <a:pt x="50" y="615"/>
                  </a:lnTo>
                  <a:lnTo>
                    <a:pt x="38" y="614"/>
                  </a:lnTo>
                  <a:lnTo>
                    <a:pt x="28" y="612"/>
                  </a:lnTo>
                  <a:lnTo>
                    <a:pt x="20" y="608"/>
                  </a:lnTo>
                  <a:lnTo>
                    <a:pt x="13" y="602"/>
                  </a:lnTo>
                  <a:lnTo>
                    <a:pt x="7" y="595"/>
                  </a:lnTo>
                  <a:lnTo>
                    <a:pt x="3" y="587"/>
                  </a:lnTo>
                  <a:lnTo>
                    <a:pt x="1" y="577"/>
                  </a:lnTo>
                  <a:lnTo>
                    <a:pt x="0" y="565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7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9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522"/>
                  </a:lnTo>
                  <a:lnTo>
                    <a:pt x="54" y="534"/>
                  </a:lnTo>
                  <a:lnTo>
                    <a:pt x="57" y="544"/>
                  </a:lnTo>
                  <a:lnTo>
                    <a:pt x="60" y="552"/>
                  </a:lnTo>
                  <a:lnTo>
                    <a:pt x="66" y="559"/>
                  </a:lnTo>
                  <a:lnTo>
                    <a:pt x="73" y="565"/>
                  </a:lnTo>
                  <a:lnTo>
                    <a:pt x="81" y="569"/>
                  </a:lnTo>
                  <a:lnTo>
                    <a:pt x="92" y="571"/>
                  </a:lnTo>
                  <a:lnTo>
                    <a:pt x="103" y="572"/>
                  </a:lnTo>
                  <a:lnTo>
                    <a:pt x="273" y="572"/>
                  </a:lnTo>
                  <a:lnTo>
                    <a:pt x="284" y="573"/>
                  </a:lnTo>
                  <a:lnTo>
                    <a:pt x="292" y="577"/>
                  </a:lnTo>
                  <a:lnTo>
                    <a:pt x="296" y="584"/>
                  </a:lnTo>
                  <a:lnTo>
                    <a:pt x="298" y="59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0" name="Freeform 20"/>
            <p:cNvSpPr>
              <a:spLocks/>
            </p:cNvSpPr>
            <p:nvPr/>
          </p:nvSpPr>
          <p:spPr bwMode="auto">
            <a:xfrm>
              <a:off x="12780959" y="-10025058"/>
              <a:ext cx="539747" cy="976317"/>
            </a:xfrm>
            <a:custGeom>
              <a:avLst/>
              <a:gdLst>
                <a:gd name="T0" fmla="*/ 340 w 340"/>
                <a:gd name="T1" fmla="*/ 21 h 615"/>
                <a:gd name="T2" fmla="*/ 338 w 340"/>
                <a:gd name="T3" fmla="*/ 31 h 615"/>
                <a:gd name="T4" fmla="*/ 334 w 340"/>
                <a:gd name="T5" fmla="*/ 37 h 615"/>
                <a:gd name="T6" fmla="*/ 326 w 340"/>
                <a:gd name="T7" fmla="*/ 41 h 615"/>
                <a:gd name="T8" fmla="*/ 315 w 340"/>
                <a:gd name="T9" fmla="*/ 43 h 615"/>
                <a:gd name="T10" fmla="*/ 247 w 340"/>
                <a:gd name="T11" fmla="*/ 43 h 615"/>
                <a:gd name="T12" fmla="*/ 235 w 340"/>
                <a:gd name="T13" fmla="*/ 43 h 615"/>
                <a:gd name="T14" fmla="*/ 225 w 340"/>
                <a:gd name="T15" fmla="*/ 46 h 615"/>
                <a:gd name="T16" fmla="*/ 217 w 340"/>
                <a:gd name="T17" fmla="*/ 50 h 615"/>
                <a:gd name="T18" fmla="*/ 210 w 340"/>
                <a:gd name="T19" fmla="*/ 55 h 615"/>
                <a:gd name="T20" fmla="*/ 204 w 340"/>
                <a:gd name="T21" fmla="*/ 62 h 615"/>
                <a:gd name="T22" fmla="*/ 200 w 340"/>
                <a:gd name="T23" fmla="*/ 72 h 615"/>
                <a:gd name="T24" fmla="*/ 198 w 340"/>
                <a:gd name="T25" fmla="*/ 82 h 615"/>
                <a:gd name="T26" fmla="*/ 197 w 340"/>
                <a:gd name="T27" fmla="*/ 93 h 615"/>
                <a:gd name="T28" fmla="*/ 197 w 340"/>
                <a:gd name="T29" fmla="*/ 590 h 615"/>
                <a:gd name="T30" fmla="*/ 196 w 340"/>
                <a:gd name="T31" fmla="*/ 601 h 615"/>
                <a:gd name="T32" fmla="*/ 191 w 340"/>
                <a:gd name="T33" fmla="*/ 608 h 615"/>
                <a:gd name="T34" fmla="*/ 183 w 340"/>
                <a:gd name="T35" fmla="*/ 613 h 615"/>
                <a:gd name="T36" fmla="*/ 172 w 340"/>
                <a:gd name="T37" fmla="*/ 615 h 615"/>
                <a:gd name="T38" fmla="*/ 169 w 340"/>
                <a:gd name="T39" fmla="*/ 615 h 615"/>
                <a:gd name="T40" fmla="*/ 157 w 340"/>
                <a:gd name="T41" fmla="*/ 613 h 615"/>
                <a:gd name="T42" fmla="*/ 149 w 340"/>
                <a:gd name="T43" fmla="*/ 608 h 615"/>
                <a:gd name="T44" fmla="*/ 145 w 340"/>
                <a:gd name="T45" fmla="*/ 601 h 615"/>
                <a:gd name="T46" fmla="*/ 143 w 340"/>
                <a:gd name="T47" fmla="*/ 590 h 615"/>
                <a:gd name="T48" fmla="*/ 143 w 340"/>
                <a:gd name="T49" fmla="*/ 93 h 615"/>
                <a:gd name="T50" fmla="*/ 142 w 340"/>
                <a:gd name="T51" fmla="*/ 82 h 615"/>
                <a:gd name="T52" fmla="*/ 140 w 340"/>
                <a:gd name="T53" fmla="*/ 72 h 615"/>
                <a:gd name="T54" fmla="*/ 136 w 340"/>
                <a:gd name="T55" fmla="*/ 62 h 615"/>
                <a:gd name="T56" fmla="*/ 131 w 340"/>
                <a:gd name="T57" fmla="*/ 55 h 615"/>
                <a:gd name="T58" fmla="*/ 124 w 340"/>
                <a:gd name="T59" fmla="*/ 50 h 615"/>
                <a:gd name="T60" fmla="*/ 115 w 340"/>
                <a:gd name="T61" fmla="*/ 46 h 615"/>
                <a:gd name="T62" fmla="*/ 105 w 340"/>
                <a:gd name="T63" fmla="*/ 43 h 615"/>
                <a:gd name="T64" fmla="*/ 93 w 340"/>
                <a:gd name="T65" fmla="*/ 43 h 615"/>
                <a:gd name="T66" fmla="*/ 24 w 340"/>
                <a:gd name="T67" fmla="*/ 43 h 615"/>
                <a:gd name="T68" fmla="*/ 14 w 340"/>
                <a:gd name="T69" fmla="*/ 41 h 615"/>
                <a:gd name="T70" fmla="*/ 6 w 340"/>
                <a:gd name="T71" fmla="*/ 37 h 615"/>
                <a:gd name="T72" fmla="*/ 1 w 340"/>
                <a:gd name="T73" fmla="*/ 31 h 615"/>
                <a:gd name="T74" fmla="*/ 0 w 340"/>
                <a:gd name="T75" fmla="*/ 21 h 615"/>
                <a:gd name="T76" fmla="*/ 1 w 340"/>
                <a:gd name="T77" fmla="*/ 12 h 615"/>
                <a:gd name="T78" fmla="*/ 6 w 340"/>
                <a:gd name="T79" fmla="*/ 5 h 615"/>
                <a:gd name="T80" fmla="*/ 14 w 340"/>
                <a:gd name="T81" fmla="*/ 1 h 615"/>
                <a:gd name="T82" fmla="*/ 24 w 340"/>
                <a:gd name="T83" fmla="*/ 0 h 615"/>
                <a:gd name="T84" fmla="*/ 315 w 340"/>
                <a:gd name="T85" fmla="*/ 0 h 615"/>
                <a:gd name="T86" fmla="*/ 326 w 340"/>
                <a:gd name="T87" fmla="*/ 1 h 615"/>
                <a:gd name="T88" fmla="*/ 334 w 340"/>
                <a:gd name="T89" fmla="*/ 5 h 615"/>
                <a:gd name="T90" fmla="*/ 338 w 340"/>
                <a:gd name="T91" fmla="*/ 12 h 615"/>
                <a:gd name="T92" fmla="*/ 340 w 340"/>
                <a:gd name="T93" fmla="*/ 21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21"/>
                  </a:moveTo>
                  <a:lnTo>
                    <a:pt x="338" y="31"/>
                  </a:lnTo>
                  <a:lnTo>
                    <a:pt x="334" y="37"/>
                  </a:lnTo>
                  <a:lnTo>
                    <a:pt x="326" y="41"/>
                  </a:lnTo>
                  <a:lnTo>
                    <a:pt x="315" y="43"/>
                  </a:lnTo>
                  <a:lnTo>
                    <a:pt x="247" y="43"/>
                  </a:lnTo>
                  <a:lnTo>
                    <a:pt x="235" y="43"/>
                  </a:lnTo>
                  <a:lnTo>
                    <a:pt x="225" y="46"/>
                  </a:lnTo>
                  <a:lnTo>
                    <a:pt x="217" y="50"/>
                  </a:lnTo>
                  <a:lnTo>
                    <a:pt x="210" y="55"/>
                  </a:lnTo>
                  <a:lnTo>
                    <a:pt x="204" y="62"/>
                  </a:lnTo>
                  <a:lnTo>
                    <a:pt x="200" y="72"/>
                  </a:lnTo>
                  <a:lnTo>
                    <a:pt x="198" y="82"/>
                  </a:lnTo>
                  <a:lnTo>
                    <a:pt x="197" y="93"/>
                  </a:lnTo>
                  <a:lnTo>
                    <a:pt x="197" y="590"/>
                  </a:lnTo>
                  <a:lnTo>
                    <a:pt x="196" y="601"/>
                  </a:lnTo>
                  <a:lnTo>
                    <a:pt x="191" y="608"/>
                  </a:lnTo>
                  <a:lnTo>
                    <a:pt x="183" y="613"/>
                  </a:lnTo>
                  <a:lnTo>
                    <a:pt x="172" y="615"/>
                  </a:lnTo>
                  <a:lnTo>
                    <a:pt x="169" y="615"/>
                  </a:lnTo>
                  <a:lnTo>
                    <a:pt x="157" y="613"/>
                  </a:lnTo>
                  <a:lnTo>
                    <a:pt x="149" y="608"/>
                  </a:lnTo>
                  <a:lnTo>
                    <a:pt x="145" y="601"/>
                  </a:lnTo>
                  <a:lnTo>
                    <a:pt x="143" y="590"/>
                  </a:lnTo>
                  <a:lnTo>
                    <a:pt x="143" y="93"/>
                  </a:lnTo>
                  <a:lnTo>
                    <a:pt x="142" y="82"/>
                  </a:lnTo>
                  <a:lnTo>
                    <a:pt x="140" y="72"/>
                  </a:lnTo>
                  <a:lnTo>
                    <a:pt x="136" y="62"/>
                  </a:lnTo>
                  <a:lnTo>
                    <a:pt x="131" y="55"/>
                  </a:lnTo>
                  <a:lnTo>
                    <a:pt x="124" y="50"/>
                  </a:lnTo>
                  <a:lnTo>
                    <a:pt x="115" y="46"/>
                  </a:lnTo>
                  <a:lnTo>
                    <a:pt x="105" y="43"/>
                  </a:lnTo>
                  <a:lnTo>
                    <a:pt x="93" y="43"/>
                  </a:lnTo>
                  <a:lnTo>
                    <a:pt x="24" y="43"/>
                  </a:lnTo>
                  <a:lnTo>
                    <a:pt x="14" y="41"/>
                  </a:lnTo>
                  <a:lnTo>
                    <a:pt x="6" y="37"/>
                  </a:lnTo>
                  <a:lnTo>
                    <a:pt x="1" y="31"/>
                  </a:lnTo>
                  <a:lnTo>
                    <a:pt x="0" y="21"/>
                  </a:lnTo>
                  <a:lnTo>
                    <a:pt x="1" y="12"/>
                  </a:lnTo>
                  <a:lnTo>
                    <a:pt x="6" y="5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4" y="5"/>
                  </a:lnTo>
                  <a:lnTo>
                    <a:pt x="338" y="12"/>
                  </a:lnTo>
                  <a:lnTo>
                    <a:pt x="340" y="2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1" name="Freeform 21"/>
            <p:cNvSpPr>
              <a:spLocks noEditPoints="1"/>
            </p:cNvSpPr>
            <p:nvPr/>
          </p:nvSpPr>
          <p:spPr bwMode="auto">
            <a:xfrm>
              <a:off x="13611220" y="-10044108"/>
              <a:ext cx="538162" cy="995368"/>
            </a:xfrm>
            <a:custGeom>
              <a:avLst/>
              <a:gdLst>
                <a:gd name="T0" fmla="*/ 338 w 339"/>
                <a:gd name="T1" fmla="*/ 613 h 627"/>
                <a:gd name="T2" fmla="*/ 325 w 339"/>
                <a:gd name="T3" fmla="*/ 625 h 627"/>
                <a:gd name="T4" fmla="*/ 311 w 339"/>
                <a:gd name="T5" fmla="*/ 627 h 627"/>
                <a:gd name="T6" fmla="*/ 292 w 339"/>
                <a:gd name="T7" fmla="*/ 620 h 627"/>
                <a:gd name="T8" fmla="*/ 286 w 339"/>
                <a:gd name="T9" fmla="*/ 602 h 627"/>
                <a:gd name="T10" fmla="*/ 285 w 339"/>
                <a:gd name="T11" fmla="*/ 356 h 627"/>
                <a:gd name="T12" fmla="*/ 279 w 339"/>
                <a:gd name="T13" fmla="*/ 338 h 627"/>
                <a:gd name="T14" fmla="*/ 267 w 339"/>
                <a:gd name="T15" fmla="*/ 325 h 627"/>
                <a:gd name="T16" fmla="*/ 248 w 339"/>
                <a:gd name="T17" fmla="*/ 319 h 627"/>
                <a:gd name="T18" fmla="*/ 103 w 339"/>
                <a:gd name="T19" fmla="*/ 318 h 627"/>
                <a:gd name="T20" fmla="*/ 81 w 339"/>
                <a:gd name="T21" fmla="*/ 321 h 627"/>
                <a:gd name="T22" fmla="*/ 66 w 339"/>
                <a:gd name="T23" fmla="*/ 331 h 627"/>
                <a:gd name="T24" fmla="*/ 56 w 339"/>
                <a:gd name="T25" fmla="*/ 346 h 627"/>
                <a:gd name="T26" fmla="*/ 53 w 339"/>
                <a:gd name="T27" fmla="*/ 368 h 627"/>
                <a:gd name="T28" fmla="*/ 52 w 339"/>
                <a:gd name="T29" fmla="*/ 613 h 627"/>
                <a:gd name="T30" fmla="*/ 39 w 339"/>
                <a:gd name="T31" fmla="*/ 625 h 627"/>
                <a:gd name="T32" fmla="*/ 25 w 339"/>
                <a:gd name="T33" fmla="*/ 627 h 627"/>
                <a:gd name="T34" fmla="*/ 6 w 339"/>
                <a:gd name="T35" fmla="*/ 620 h 627"/>
                <a:gd name="T36" fmla="*/ 0 w 339"/>
                <a:gd name="T37" fmla="*/ 602 h 627"/>
                <a:gd name="T38" fmla="*/ 1 w 339"/>
                <a:gd name="T39" fmla="*/ 161 h 627"/>
                <a:gd name="T40" fmla="*/ 7 w 339"/>
                <a:gd name="T41" fmla="*/ 128 h 627"/>
                <a:gd name="T42" fmla="*/ 27 w 339"/>
                <a:gd name="T43" fmla="*/ 82 h 627"/>
                <a:gd name="T44" fmla="*/ 48 w 339"/>
                <a:gd name="T45" fmla="*/ 54 h 627"/>
                <a:gd name="T46" fmla="*/ 73 w 339"/>
                <a:gd name="T47" fmla="*/ 30 h 627"/>
                <a:gd name="T48" fmla="*/ 102 w 339"/>
                <a:gd name="T49" fmla="*/ 14 h 627"/>
                <a:gd name="T50" fmla="*/ 134 w 339"/>
                <a:gd name="T51" fmla="*/ 4 h 627"/>
                <a:gd name="T52" fmla="*/ 170 w 339"/>
                <a:gd name="T53" fmla="*/ 0 h 627"/>
                <a:gd name="T54" fmla="*/ 222 w 339"/>
                <a:gd name="T55" fmla="*/ 8 h 627"/>
                <a:gd name="T56" fmla="*/ 252 w 339"/>
                <a:gd name="T57" fmla="*/ 21 h 627"/>
                <a:gd name="T58" fmla="*/ 280 w 339"/>
                <a:gd name="T59" fmla="*/ 41 h 627"/>
                <a:gd name="T60" fmla="*/ 313 w 339"/>
                <a:gd name="T61" fmla="*/ 82 h 627"/>
                <a:gd name="T62" fmla="*/ 327 w 339"/>
                <a:gd name="T63" fmla="*/ 112 h 627"/>
                <a:gd name="T64" fmla="*/ 336 w 339"/>
                <a:gd name="T65" fmla="*/ 144 h 627"/>
                <a:gd name="T66" fmla="*/ 339 w 339"/>
                <a:gd name="T67" fmla="*/ 179 h 627"/>
                <a:gd name="T68" fmla="*/ 286 w 339"/>
                <a:gd name="T69" fmla="*/ 225 h 627"/>
                <a:gd name="T70" fmla="*/ 284 w 339"/>
                <a:gd name="T71" fmla="*/ 154 h 627"/>
                <a:gd name="T72" fmla="*/ 278 w 339"/>
                <a:gd name="T73" fmla="*/ 131 h 627"/>
                <a:gd name="T74" fmla="*/ 255 w 339"/>
                <a:gd name="T75" fmla="*/ 90 h 627"/>
                <a:gd name="T76" fmla="*/ 228 w 339"/>
                <a:gd name="T77" fmla="*/ 65 h 627"/>
                <a:gd name="T78" fmla="*/ 207 w 339"/>
                <a:gd name="T79" fmla="*/ 56 h 627"/>
                <a:gd name="T80" fmla="*/ 183 w 339"/>
                <a:gd name="T81" fmla="*/ 51 h 627"/>
                <a:gd name="T82" fmla="*/ 144 w 339"/>
                <a:gd name="T83" fmla="*/ 53 h 627"/>
                <a:gd name="T84" fmla="*/ 112 w 339"/>
                <a:gd name="T85" fmla="*/ 65 h 627"/>
                <a:gd name="T86" fmla="*/ 93 w 339"/>
                <a:gd name="T87" fmla="*/ 81 h 627"/>
                <a:gd name="T88" fmla="*/ 71 w 339"/>
                <a:gd name="T89" fmla="*/ 110 h 627"/>
                <a:gd name="T90" fmla="*/ 58 w 339"/>
                <a:gd name="T91" fmla="*/ 143 h 627"/>
                <a:gd name="T92" fmla="*/ 53 w 339"/>
                <a:gd name="T93" fmla="*/ 179 h 627"/>
                <a:gd name="T94" fmla="*/ 54 w 339"/>
                <a:gd name="T95" fmla="*/ 237 h 627"/>
                <a:gd name="T96" fmla="*/ 60 w 339"/>
                <a:gd name="T97" fmla="*/ 256 h 627"/>
                <a:gd name="T98" fmla="*/ 73 w 339"/>
                <a:gd name="T99" fmla="*/ 268 h 627"/>
                <a:gd name="T100" fmla="*/ 91 w 339"/>
                <a:gd name="T101" fmla="*/ 274 h 627"/>
                <a:gd name="T102" fmla="*/ 236 w 339"/>
                <a:gd name="T103" fmla="*/ 275 h 627"/>
                <a:gd name="T104" fmla="*/ 258 w 339"/>
                <a:gd name="T105" fmla="*/ 272 h 627"/>
                <a:gd name="T106" fmla="*/ 274 w 339"/>
                <a:gd name="T107" fmla="*/ 263 h 627"/>
                <a:gd name="T108" fmla="*/ 283 w 339"/>
                <a:gd name="T109" fmla="*/ 247 h 627"/>
                <a:gd name="T110" fmla="*/ 286 w 339"/>
                <a:gd name="T111" fmla="*/ 225 h 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39" h="627">
                  <a:moveTo>
                    <a:pt x="339" y="602"/>
                  </a:moveTo>
                  <a:lnTo>
                    <a:pt x="338" y="613"/>
                  </a:lnTo>
                  <a:lnTo>
                    <a:pt x="333" y="620"/>
                  </a:lnTo>
                  <a:lnTo>
                    <a:pt x="325" y="625"/>
                  </a:lnTo>
                  <a:lnTo>
                    <a:pt x="314" y="627"/>
                  </a:lnTo>
                  <a:lnTo>
                    <a:pt x="311" y="627"/>
                  </a:lnTo>
                  <a:lnTo>
                    <a:pt x="300" y="625"/>
                  </a:lnTo>
                  <a:lnTo>
                    <a:pt x="292" y="620"/>
                  </a:lnTo>
                  <a:lnTo>
                    <a:pt x="288" y="613"/>
                  </a:lnTo>
                  <a:lnTo>
                    <a:pt x="286" y="602"/>
                  </a:lnTo>
                  <a:lnTo>
                    <a:pt x="286" y="368"/>
                  </a:lnTo>
                  <a:lnTo>
                    <a:pt x="285" y="356"/>
                  </a:lnTo>
                  <a:lnTo>
                    <a:pt x="283" y="346"/>
                  </a:lnTo>
                  <a:lnTo>
                    <a:pt x="279" y="338"/>
                  </a:lnTo>
                  <a:lnTo>
                    <a:pt x="274" y="331"/>
                  </a:lnTo>
                  <a:lnTo>
                    <a:pt x="267" y="325"/>
                  </a:lnTo>
                  <a:lnTo>
                    <a:pt x="258" y="321"/>
                  </a:lnTo>
                  <a:lnTo>
                    <a:pt x="248" y="319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1" y="319"/>
                  </a:lnTo>
                  <a:lnTo>
                    <a:pt x="81" y="321"/>
                  </a:lnTo>
                  <a:lnTo>
                    <a:pt x="73" y="325"/>
                  </a:lnTo>
                  <a:lnTo>
                    <a:pt x="66" y="331"/>
                  </a:lnTo>
                  <a:lnTo>
                    <a:pt x="60" y="338"/>
                  </a:lnTo>
                  <a:lnTo>
                    <a:pt x="56" y="346"/>
                  </a:lnTo>
                  <a:lnTo>
                    <a:pt x="54" y="356"/>
                  </a:lnTo>
                  <a:lnTo>
                    <a:pt x="53" y="368"/>
                  </a:lnTo>
                  <a:lnTo>
                    <a:pt x="53" y="602"/>
                  </a:lnTo>
                  <a:lnTo>
                    <a:pt x="52" y="613"/>
                  </a:lnTo>
                  <a:lnTo>
                    <a:pt x="47" y="620"/>
                  </a:lnTo>
                  <a:lnTo>
                    <a:pt x="39" y="625"/>
                  </a:lnTo>
                  <a:lnTo>
                    <a:pt x="28" y="627"/>
                  </a:lnTo>
                  <a:lnTo>
                    <a:pt x="25" y="627"/>
                  </a:lnTo>
                  <a:lnTo>
                    <a:pt x="14" y="625"/>
                  </a:lnTo>
                  <a:lnTo>
                    <a:pt x="6" y="620"/>
                  </a:lnTo>
                  <a:lnTo>
                    <a:pt x="2" y="613"/>
                  </a:lnTo>
                  <a:lnTo>
                    <a:pt x="0" y="602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6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70" y="0"/>
                  </a:lnTo>
                  <a:lnTo>
                    <a:pt x="205" y="4"/>
                  </a:lnTo>
                  <a:lnTo>
                    <a:pt x="222" y="8"/>
                  </a:lnTo>
                  <a:lnTo>
                    <a:pt x="238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80" y="41"/>
                  </a:lnTo>
                  <a:lnTo>
                    <a:pt x="292" y="54"/>
                  </a:lnTo>
                  <a:lnTo>
                    <a:pt x="313" y="82"/>
                  </a:lnTo>
                  <a:lnTo>
                    <a:pt x="321" y="96"/>
                  </a:lnTo>
                  <a:lnTo>
                    <a:pt x="327" y="112"/>
                  </a:lnTo>
                  <a:lnTo>
                    <a:pt x="333" y="128"/>
                  </a:lnTo>
                  <a:lnTo>
                    <a:pt x="336" y="144"/>
                  </a:lnTo>
                  <a:lnTo>
                    <a:pt x="339" y="161"/>
                  </a:lnTo>
                  <a:lnTo>
                    <a:pt x="339" y="179"/>
                  </a:lnTo>
                  <a:lnTo>
                    <a:pt x="339" y="602"/>
                  </a:lnTo>
                  <a:close/>
                  <a:moveTo>
                    <a:pt x="286" y="225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2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5" y="90"/>
                  </a:lnTo>
                  <a:lnTo>
                    <a:pt x="237" y="72"/>
                  </a:lnTo>
                  <a:lnTo>
                    <a:pt x="228" y="65"/>
                  </a:lnTo>
                  <a:lnTo>
                    <a:pt x="217" y="60"/>
                  </a:lnTo>
                  <a:lnTo>
                    <a:pt x="207" y="56"/>
                  </a:lnTo>
                  <a:lnTo>
                    <a:pt x="195" y="53"/>
                  </a:lnTo>
                  <a:lnTo>
                    <a:pt x="183" y="51"/>
                  </a:lnTo>
                  <a:lnTo>
                    <a:pt x="170" y="50"/>
                  </a:lnTo>
                  <a:lnTo>
                    <a:pt x="144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8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225"/>
                  </a:lnTo>
                  <a:lnTo>
                    <a:pt x="54" y="237"/>
                  </a:lnTo>
                  <a:lnTo>
                    <a:pt x="56" y="247"/>
                  </a:lnTo>
                  <a:lnTo>
                    <a:pt x="60" y="256"/>
                  </a:lnTo>
                  <a:lnTo>
                    <a:pt x="66" y="263"/>
                  </a:lnTo>
                  <a:lnTo>
                    <a:pt x="73" y="268"/>
                  </a:lnTo>
                  <a:lnTo>
                    <a:pt x="81" y="272"/>
                  </a:lnTo>
                  <a:lnTo>
                    <a:pt x="91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8" y="274"/>
                  </a:lnTo>
                  <a:lnTo>
                    <a:pt x="258" y="272"/>
                  </a:lnTo>
                  <a:lnTo>
                    <a:pt x="267" y="268"/>
                  </a:lnTo>
                  <a:lnTo>
                    <a:pt x="274" y="263"/>
                  </a:lnTo>
                  <a:lnTo>
                    <a:pt x="279" y="256"/>
                  </a:lnTo>
                  <a:lnTo>
                    <a:pt x="283" y="247"/>
                  </a:lnTo>
                  <a:lnTo>
                    <a:pt x="285" y="237"/>
                  </a:lnTo>
                  <a:lnTo>
                    <a:pt x="286" y="225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2" name="Freeform 22"/>
            <p:cNvSpPr>
              <a:spLocks/>
            </p:cNvSpPr>
            <p:nvPr/>
          </p:nvSpPr>
          <p:spPr bwMode="auto">
            <a:xfrm>
              <a:off x="14443079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7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299 w 339"/>
                <a:gd name="T11" fmla="*/ 615 h 615"/>
                <a:gd name="T12" fmla="*/ 289 w 339"/>
                <a:gd name="T13" fmla="*/ 613 h 615"/>
                <a:gd name="T14" fmla="*/ 280 w 339"/>
                <a:gd name="T15" fmla="*/ 608 h 615"/>
                <a:gd name="T16" fmla="*/ 273 w 339"/>
                <a:gd name="T17" fmla="*/ 601 h 615"/>
                <a:gd name="T18" fmla="*/ 266 w 339"/>
                <a:gd name="T19" fmla="*/ 590 h 615"/>
                <a:gd name="T20" fmla="*/ 85 w 339"/>
                <a:gd name="T21" fmla="*/ 174 h 615"/>
                <a:gd name="T22" fmla="*/ 76 w 339"/>
                <a:gd name="T23" fmla="*/ 159 h 615"/>
                <a:gd name="T24" fmla="*/ 70 w 339"/>
                <a:gd name="T25" fmla="*/ 156 h 615"/>
                <a:gd name="T26" fmla="*/ 64 w 339"/>
                <a:gd name="T27" fmla="*/ 155 h 615"/>
                <a:gd name="T28" fmla="*/ 57 w 339"/>
                <a:gd name="T29" fmla="*/ 156 h 615"/>
                <a:gd name="T30" fmla="*/ 51 w 339"/>
                <a:gd name="T31" fmla="*/ 161 h 615"/>
                <a:gd name="T32" fmla="*/ 48 w 339"/>
                <a:gd name="T33" fmla="*/ 169 h 615"/>
                <a:gd name="T34" fmla="*/ 47 w 339"/>
                <a:gd name="T35" fmla="*/ 181 h 615"/>
                <a:gd name="T36" fmla="*/ 47 w 339"/>
                <a:gd name="T37" fmla="*/ 590 h 615"/>
                <a:gd name="T38" fmla="*/ 46 w 339"/>
                <a:gd name="T39" fmla="*/ 601 h 615"/>
                <a:gd name="T40" fmla="*/ 41 w 339"/>
                <a:gd name="T41" fmla="*/ 608 h 615"/>
                <a:gd name="T42" fmla="*/ 34 w 339"/>
                <a:gd name="T43" fmla="*/ 613 h 615"/>
                <a:gd name="T44" fmla="*/ 23 w 339"/>
                <a:gd name="T45" fmla="*/ 615 h 615"/>
                <a:gd name="T46" fmla="*/ 13 w 339"/>
                <a:gd name="T47" fmla="*/ 613 h 615"/>
                <a:gd name="T48" fmla="*/ 5 w 339"/>
                <a:gd name="T49" fmla="*/ 608 h 615"/>
                <a:gd name="T50" fmla="*/ 1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1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4 w 339"/>
                <a:gd name="T63" fmla="*/ 0 h 615"/>
                <a:gd name="T64" fmla="*/ 40 w 339"/>
                <a:gd name="T65" fmla="*/ 0 h 615"/>
                <a:gd name="T66" fmla="*/ 50 w 339"/>
                <a:gd name="T67" fmla="*/ 1 h 615"/>
                <a:gd name="T68" fmla="*/ 59 w 339"/>
                <a:gd name="T69" fmla="*/ 6 h 615"/>
                <a:gd name="T70" fmla="*/ 67 w 339"/>
                <a:gd name="T71" fmla="*/ 14 h 615"/>
                <a:gd name="T72" fmla="*/ 73 w 339"/>
                <a:gd name="T73" fmla="*/ 25 h 615"/>
                <a:gd name="T74" fmla="*/ 253 w 339"/>
                <a:gd name="T75" fmla="*/ 436 h 615"/>
                <a:gd name="T76" fmla="*/ 262 w 339"/>
                <a:gd name="T77" fmla="*/ 451 h 615"/>
                <a:gd name="T78" fmla="*/ 268 w 339"/>
                <a:gd name="T79" fmla="*/ 454 h 615"/>
                <a:gd name="T80" fmla="*/ 274 w 339"/>
                <a:gd name="T81" fmla="*/ 455 h 615"/>
                <a:gd name="T82" fmla="*/ 282 w 339"/>
                <a:gd name="T83" fmla="*/ 454 h 615"/>
                <a:gd name="T84" fmla="*/ 287 w 339"/>
                <a:gd name="T85" fmla="*/ 449 h 615"/>
                <a:gd name="T86" fmla="*/ 290 w 339"/>
                <a:gd name="T87" fmla="*/ 441 h 615"/>
                <a:gd name="T88" fmla="*/ 291 w 339"/>
                <a:gd name="T89" fmla="*/ 429 h 615"/>
                <a:gd name="T90" fmla="*/ 291 w 339"/>
                <a:gd name="T91" fmla="*/ 25 h 615"/>
                <a:gd name="T92" fmla="*/ 293 w 339"/>
                <a:gd name="T93" fmla="*/ 14 h 615"/>
                <a:gd name="T94" fmla="*/ 297 w 339"/>
                <a:gd name="T95" fmla="*/ 6 h 615"/>
                <a:gd name="T96" fmla="*/ 305 w 339"/>
                <a:gd name="T97" fmla="*/ 1 h 615"/>
                <a:gd name="T98" fmla="*/ 315 w 339"/>
                <a:gd name="T99" fmla="*/ 0 h 615"/>
                <a:gd name="T100" fmla="*/ 325 w 339"/>
                <a:gd name="T101" fmla="*/ 1 h 615"/>
                <a:gd name="T102" fmla="*/ 333 w 339"/>
                <a:gd name="T103" fmla="*/ 6 h 615"/>
                <a:gd name="T104" fmla="*/ 337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7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299" y="615"/>
                  </a:lnTo>
                  <a:lnTo>
                    <a:pt x="289" y="613"/>
                  </a:lnTo>
                  <a:lnTo>
                    <a:pt x="280" y="608"/>
                  </a:lnTo>
                  <a:lnTo>
                    <a:pt x="273" y="601"/>
                  </a:lnTo>
                  <a:lnTo>
                    <a:pt x="266" y="590"/>
                  </a:lnTo>
                  <a:lnTo>
                    <a:pt x="85" y="174"/>
                  </a:lnTo>
                  <a:lnTo>
                    <a:pt x="76" y="159"/>
                  </a:lnTo>
                  <a:lnTo>
                    <a:pt x="70" y="156"/>
                  </a:lnTo>
                  <a:lnTo>
                    <a:pt x="64" y="155"/>
                  </a:lnTo>
                  <a:lnTo>
                    <a:pt x="57" y="156"/>
                  </a:lnTo>
                  <a:lnTo>
                    <a:pt x="51" y="161"/>
                  </a:lnTo>
                  <a:lnTo>
                    <a:pt x="48" y="169"/>
                  </a:lnTo>
                  <a:lnTo>
                    <a:pt x="47" y="181"/>
                  </a:lnTo>
                  <a:lnTo>
                    <a:pt x="47" y="590"/>
                  </a:lnTo>
                  <a:lnTo>
                    <a:pt x="46" y="601"/>
                  </a:lnTo>
                  <a:lnTo>
                    <a:pt x="41" y="608"/>
                  </a:lnTo>
                  <a:lnTo>
                    <a:pt x="34" y="613"/>
                  </a:lnTo>
                  <a:lnTo>
                    <a:pt x="23" y="615"/>
                  </a:lnTo>
                  <a:lnTo>
                    <a:pt x="13" y="613"/>
                  </a:lnTo>
                  <a:lnTo>
                    <a:pt x="5" y="608"/>
                  </a:lnTo>
                  <a:lnTo>
                    <a:pt x="1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1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40" y="0"/>
                  </a:lnTo>
                  <a:lnTo>
                    <a:pt x="50" y="1"/>
                  </a:lnTo>
                  <a:lnTo>
                    <a:pt x="59" y="6"/>
                  </a:lnTo>
                  <a:lnTo>
                    <a:pt x="67" y="14"/>
                  </a:lnTo>
                  <a:lnTo>
                    <a:pt x="73" y="25"/>
                  </a:lnTo>
                  <a:lnTo>
                    <a:pt x="253" y="436"/>
                  </a:lnTo>
                  <a:lnTo>
                    <a:pt x="262" y="451"/>
                  </a:lnTo>
                  <a:lnTo>
                    <a:pt x="268" y="454"/>
                  </a:lnTo>
                  <a:lnTo>
                    <a:pt x="274" y="455"/>
                  </a:lnTo>
                  <a:lnTo>
                    <a:pt x="282" y="454"/>
                  </a:lnTo>
                  <a:lnTo>
                    <a:pt x="287" y="449"/>
                  </a:lnTo>
                  <a:lnTo>
                    <a:pt x="290" y="441"/>
                  </a:lnTo>
                  <a:lnTo>
                    <a:pt x="291" y="429"/>
                  </a:lnTo>
                  <a:lnTo>
                    <a:pt x="291" y="25"/>
                  </a:lnTo>
                  <a:lnTo>
                    <a:pt x="293" y="14"/>
                  </a:lnTo>
                  <a:lnTo>
                    <a:pt x="297" y="6"/>
                  </a:lnTo>
                  <a:lnTo>
                    <a:pt x="305" y="1"/>
                  </a:lnTo>
                  <a:lnTo>
                    <a:pt x="315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7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3" name="Freeform 23"/>
            <p:cNvSpPr>
              <a:spLocks/>
            </p:cNvSpPr>
            <p:nvPr/>
          </p:nvSpPr>
          <p:spPr bwMode="auto">
            <a:xfrm>
              <a:off x="15289209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6 w 321"/>
                <a:gd name="T3" fmla="*/ 605 h 638"/>
                <a:gd name="T4" fmla="*/ 249 w 321"/>
                <a:gd name="T5" fmla="*/ 622 h 638"/>
                <a:gd name="T6" fmla="*/ 218 w 321"/>
                <a:gd name="T7" fmla="*/ 633 h 638"/>
                <a:gd name="T8" fmla="*/ 171 w 321"/>
                <a:gd name="T9" fmla="*/ 638 h 638"/>
                <a:gd name="T10" fmla="*/ 119 w 321"/>
                <a:gd name="T11" fmla="*/ 631 h 638"/>
                <a:gd name="T12" fmla="*/ 88 w 321"/>
                <a:gd name="T13" fmla="*/ 618 h 638"/>
                <a:gd name="T14" fmla="*/ 61 w 321"/>
                <a:gd name="T15" fmla="*/ 598 h 638"/>
                <a:gd name="T16" fmla="*/ 38 w 321"/>
                <a:gd name="T17" fmla="*/ 572 h 638"/>
                <a:gd name="T18" fmla="*/ 13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8 w 321"/>
                <a:gd name="T29" fmla="*/ 82 h 638"/>
                <a:gd name="T30" fmla="*/ 49 w 321"/>
                <a:gd name="T31" fmla="*/ 54 h 638"/>
                <a:gd name="T32" fmla="*/ 74 w 321"/>
                <a:gd name="T33" fmla="*/ 30 h 638"/>
                <a:gd name="T34" fmla="*/ 103 w 321"/>
                <a:gd name="T35" fmla="*/ 14 h 638"/>
                <a:gd name="T36" fmla="*/ 135 w 321"/>
                <a:gd name="T37" fmla="*/ 4 h 638"/>
                <a:gd name="T38" fmla="*/ 171 w 321"/>
                <a:gd name="T39" fmla="*/ 0 h 638"/>
                <a:gd name="T40" fmla="*/ 218 w 321"/>
                <a:gd name="T41" fmla="*/ 6 h 638"/>
                <a:gd name="T42" fmla="*/ 257 w 321"/>
                <a:gd name="T43" fmla="*/ 21 h 638"/>
                <a:gd name="T44" fmla="*/ 274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4 w 321"/>
                <a:gd name="T51" fmla="*/ 112 h 638"/>
                <a:gd name="T52" fmla="*/ 296 w 321"/>
                <a:gd name="T53" fmla="*/ 124 h 638"/>
                <a:gd name="T54" fmla="*/ 279 w 321"/>
                <a:gd name="T55" fmla="*/ 121 h 638"/>
                <a:gd name="T56" fmla="*/ 250 w 321"/>
                <a:gd name="T57" fmla="*/ 86 h 638"/>
                <a:gd name="T58" fmla="*/ 227 w 321"/>
                <a:gd name="T59" fmla="*/ 65 h 638"/>
                <a:gd name="T60" fmla="*/ 200 w 321"/>
                <a:gd name="T61" fmla="*/ 54 h 638"/>
                <a:gd name="T62" fmla="*/ 171 w 321"/>
                <a:gd name="T63" fmla="*/ 50 h 638"/>
                <a:gd name="T64" fmla="*/ 123 w 321"/>
                <a:gd name="T65" fmla="*/ 60 h 638"/>
                <a:gd name="T66" fmla="*/ 103 w 321"/>
                <a:gd name="T67" fmla="*/ 72 h 638"/>
                <a:gd name="T68" fmla="*/ 86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9 w 321"/>
                <a:gd name="T77" fmla="*/ 496 h 638"/>
                <a:gd name="T78" fmla="*/ 72 w 321"/>
                <a:gd name="T79" fmla="*/ 530 h 638"/>
                <a:gd name="T80" fmla="*/ 103 w 321"/>
                <a:gd name="T81" fmla="*/ 567 h 638"/>
                <a:gd name="T82" fmla="*/ 123 w 321"/>
                <a:gd name="T83" fmla="*/ 579 h 638"/>
                <a:gd name="T84" fmla="*/ 146 w 321"/>
                <a:gd name="T85" fmla="*/ 586 h 638"/>
                <a:gd name="T86" fmla="*/ 171 w 321"/>
                <a:gd name="T87" fmla="*/ 588 h 638"/>
                <a:gd name="T88" fmla="*/ 200 w 321"/>
                <a:gd name="T89" fmla="*/ 584 h 638"/>
                <a:gd name="T90" fmla="*/ 227 w 321"/>
                <a:gd name="T91" fmla="*/ 573 h 638"/>
                <a:gd name="T92" fmla="*/ 252 w 321"/>
                <a:gd name="T93" fmla="*/ 554 h 638"/>
                <a:gd name="T94" fmla="*/ 274 w 321"/>
                <a:gd name="T95" fmla="*/ 527 h 638"/>
                <a:gd name="T96" fmla="*/ 282 w 321"/>
                <a:gd name="T97" fmla="*/ 519 h 638"/>
                <a:gd name="T98" fmla="*/ 290 w 321"/>
                <a:gd name="T99" fmla="*/ 514 h 638"/>
                <a:gd name="T100" fmla="*/ 309 w 321"/>
                <a:gd name="T101" fmla="*/ 519 h 638"/>
                <a:gd name="T102" fmla="*/ 320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1" y="591"/>
                  </a:lnTo>
                  <a:lnTo>
                    <a:pt x="276" y="605"/>
                  </a:lnTo>
                  <a:lnTo>
                    <a:pt x="258" y="617"/>
                  </a:lnTo>
                  <a:lnTo>
                    <a:pt x="249" y="622"/>
                  </a:lnTo>
                  <a:lnTo>
                    <a:pt x="239" y="626"/>
                  </a:lnTo>
                  <a:lnTo>
                    <a:pt x="218" y="633"/>
                  </a:lnTo>
                  <a:lnTo>
                    <a:pt x="195" y="637"/>
                  </a:lnTo>
                  <a:lnTo>
                    <a:pt x="171" y="638"/>
                  </a:lnTo>
                  <a:lnTo>
                    <a:pt x="135" y="635"/>
                  </a:lnTo>
                  <a:lnTo>
                    <a:pt x="119" y="631"/>
                  </a:lnTo>
                  <a:lnTo>
                    <a:pt x="103" y="625"/>
                  </a:lnTo>
                  <a:lnTo>
                    <a:pt x="88" y="618"/>
                  </a:lnTo>
                  <a:lnTo>
                    <a:pt x="74" y="609"/>
                  </a:lnTo>
                  <a:lnTo>
                    <a:pt x="61" y="598"/>
                  </a:lnTo>
                  <a:lnTo>
                    <a:pt x="49" y="586"/>
                  </a:lnTo>
                  <a:lnTo>
                    <a:pt x="38" y="572"/>
                  </a:lnTo>
                  <a:lnTo>
                    <a:pt x="28" y="558"/>
                  </a:lnTo>
                  <a:lnTo>
                    <a:pt x="13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3" y="112"/>
                  </a:lnTo>
                  <a:lnTo>
                    <a:pt x="28" y="82"/>
                  </a:lnTo>
                  <a:lnTo>
                    <a:pt x="38" y="67"/>
                  </a:lnTo>
                  <a:lnTo>
                    <a:pt x="49" y="54"/>
                  </a:lnTo>
                  <a:lnTo>
                    <a:pt x="61" y="41"/>
                  </a:lnTo>
                  <a:lnTo>
                    <a:pt x="74" y="30"/>
                  </a:lnTo>
                  <a:lnTo>
                    <a:pt x="88" y="21"/>
                  </a:lnTo>
                  <a:lnTo>
                    <a:pt x="103" y="14"/>
                  </a:lnTo>
                  <a:lnTo>
                    <a:pt x="119" y="8"/>
                  </a:lnTo>
                  <a:lnTo>
                    <a:pt x="135" y="4"/>
                  </a:lnTo>
                  <a:lnTo>
                    <a:pt x="153" y="1"/>
                  </a:lnTo>
                  <a:lnTo>
                    <a:pt x="171" y="0"/>
                  </a:lnTo>
                  <a:lnTo>
                    <a:pt x="195" y="2"/>
                  </a:lnTo>
                  <a:lnTo>
                    <a:pt x="218" y="6"/>
                  </a:lnTo>
                  <a:lnTo>
                    <a:pt x="238" y="12"/>
                  </a:lnTo>
                  <a:lnTo>
                    <a:pt x="257" y="21"/>
                  </a:lnTo>
                  <a:lnTo>
                    <a:pt x="266" y="27"/>
                  </a:lnTo>
                  <a:lnTo>
                    <a:pt x="274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4" y="112"/>
                  </a:lnTo>
                  <a:lnTo>
                    <a:pt x="307" y="119"/>
                  </a:lnTo>
                  <a:lnTo>
                    <a:pt x="296" y="124"/>
                  </a:lnTo>
                  <a:lnTo>
                    <a:pt x="287" y="125"/>
                  </a:lnTo>
                  <a:lnTo>
                    <a:pt x="279" y="121"/>
                  </a:lnTo>
                  <a:lnTo>
                    <a:pt x="272" y="112"/>
                  </a:lnTo>
                  <a:lnTo>
                    <a:pt x="250" y="86"/>
                  </a:lnTo>
                  <a:lnTo>
                    <a:pt x="239" y="74"/>
                  </a:lnTo>
                  <a:lnTo>
                    <a:pt x="227" y="65"/>
                  </a:lnTo>
                  <a:lnTo>
                    <a:pt x="214" y="59"/>
                  </a:lnTo>
                  <a:lnTo>
                    <a:pt x="200" y="54"/>
                  </a:lnTo>
                  <a:lnTo>
                    <a:pt x="186" y="51"/>
                  </a:lnTo>
                  <a:lnTo>
                    <a:pt x="171" y="50"/>
                  </a:lnTo>
                  <a:lnTo>
                    <a:pt x="146" y="53"/>
                  </a:lnTo>
                  <a:lnTo>
                    <a:pt x="123" y="60"/>
                  </a:lnTo>
                  <a:lnTo>
                    <a:pt x="113" y="65"/>
                  </a:lnTo>
                  <a:lnTo>
                    <a:pt x="103" y="72"/>
                  </a:lnTo>
                  <a:lnTo>
                    <a:pt x="94" y="81"/>
                  </a:lnTo>
                  <a:lnTo>
                    <a:pt x="86" y="90"/>
                  </a:lnTo>
                  <a:lnTo>
                    <a:pt x="72" y="110"/>
                  </a:lnTo>
                  <a:lnTo>
                    <a:pt x="62" y="131"/>
                  </a:lnTo>
                  <a:lnTo>
                    <a:pt x="59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9" y="496"/>
                  </a:lnTo>
                  <a:lnTo>
                    <a:pt x="62" y="508"/>
                  </a:lnTo>
                  <a:lnTo>
                    <a:pt x="72" y="530"/>
                  </a:lnTo>
                  <a:lnTo>
                    <a:pt x="86" y="550"/>
                  </a:lnTo>
                  <a:lnTo>
                    <a:pt x="103" y="567"/>
                  </a:lnTo>
                  <a:lnTo>
                    <a:pt x="113" y="573"/>
                  </a:lnTo>
                  <a:lnTo>
                    <a:pt x="123" y="579"/>
                  </a:lnTo>
                  <a:lnTo>
                    <a:pt x="134" y="583"/>
                  </a:lnTo>
                  <a:lnTo>
                    <a:pt x="146" y="586"/>
                  </a:lnTo>
                  <a:lnTo>
                    <a:pt x="158" y="588"/>
                  </a:lnTo>
                  <a:lnTo>
                    <a:pt x="171" y="588"/>
                  </a:lnTo>
                  <a:lnTo>
                    <a:pt x="186" y="587"/>
                  </a:lnTo>
                  <a:lnTo>
                    <a:pt x="200" y="584"/>
                  </a:lnTo>
                  <a:lnTo>
                    <a:pt x="214" y="580"/>
                  </a:lnTo>
                  <a:lnTo>
                    <a:pt x="227" y="573"/>
                  </a:lnTo>
                  <a:lnTo>
                    <a:pt x="240" y="564"/>
                  </a:lnTo>
                  <a:lnTo>
                    <a:pt x="252" y="554"/>
                  </a:lnTo>
                  <a:lnTo>
                    <a:pt x="263" y="541"/>
                  </a:lnTo>
                  <a:lnTo>
                    <a:pt x="274" y="527"/>
                  </a:lnTo>
                  <a:lnTo>
                    <a:pt x="278" y="522"/>
                  </a:lnTo>
                  <a:lnTo>
                    <a:pt x="282" y="519"/>
                  </a:lnTo>
                  <a:lnTo>
                    <a:pt x="286" y="516"/>
                  </a:lnTo>
                  <a:lnTo>
                    <a:pt x="290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0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4" name="Freeform 24"/>
            <p:cNvSpPr>
              <a:spLocks/>
            </p:cNvSpPr>
            <p:nvPr/>
          </p:nvSpPr>
          <p:spPr bwMode="auto">
            <a:xfrm>
              <a:off x="16102017" y="-10025057"/>
              <a:ext cx="539747" cy="976317"/>
            </a:xfrm>
            <a:custGeom>
              <a:avLst/>
              <a:gdLst>
                <a:gd name="T0" fmla="*/ 336 w 340"/>
                <a:gd name="T1" fmla="*/ 30 h 615"/>
                <a:gd name="T2" fmla="*/ 213 w 340"/>
                <a:gd name="T3" fmla="*/ 265 h 615"/>
                <a:gd name="T4" fmla="*/ 206 w 340"/>
                <a:gd name="T5" fmla="*/ 282 h 615"/>
                <a:gd name="T6" fmla="*/ 200 w 340"/>
                <a:gd name="T7" fmla="*/ 299 h 615"/>
                <a:gd name="T8" fmla="*/ 197 w 340"/>
                <a:gd name="T9" fmla="*/ 317 h 615"/>
                <a:gd name="T10" fmla="*/ 196 w 340"/>
                <a:gd name="T11" fmla="*/ 336 h 615"/>
                <a:gd name="T12" fmla="*/ 196 w 340"/>
                <a:gd name="T13" fmla="*/ 590 h 615"/>
                <a:gd name="T14" fmla="*/ 195 w 340"/>
                <a:gd name="T15" fmla="*/ 601 h 615"/>
                <a:gd name="T16" fmla="*/ 190 w 340"/>
                <a:gd name="T17" fmla="*/ 608 h 615"/>
                <a:gd name="T18" fmla="*/ 182 w 340"/>
                <a:gd name="T19" fmla="*/ 613 h 615"/>
                <a:gd name="T20" fmla="*/ 171 w 340"/>
                <a:gd name="T21" fmla="*/ 615 h 615"/>
                <a:gd name="T22" fmla="*/ 169 w 340"/>
                <a:gd name="T23" fmla="*/ 615 h 615"/>
                <a:gd name="T24" fmla="*/ 158 w 340"/>
                <a:gd name="T25" fmla="*/ 613 h 615"/>
                <a:gd name="T26" fmla="*/ 150 w 340"/>
                <a:gd name="T27" fmla="*/ 608 h 615"/>
                <a:gd name="T28" fmla="*/ 146 w 340"/>
                <a:gd name="T29" fmla="*/ 601 h 615"/>
                <a:gd name="T30" fmla="*/ 144 w 340"/>
                <a:gd name="T31" fmla="*/ 590 h 615"/>
                <a:gd name="T32" fmla="*/ 144 w 340"/>
                <a:gd name="T33" fmla="*/ 336 h 615"/>
                <a:gd name="T34" fmla="*/ 143 w 340"/>
                <a:gd name="T35" fmla="*/ 317 h 615"/>
                <a:gd name="T36" fmla="*/ 140 w 340"/>
                <a:gd name="T37" fmla="*/ 299 h 615"/>
                <a:gd name="T38" fmla="*/ 135 w 340"/>
                <a:gd name="T39" fmla="*/ 282 h 615"/>
                <a:gd name="T40" fmla="*/ 127 w 340"/>
                <a:gd name="T41" fmla="*/ 265 h 615"/>
                <a:gd name="T42" fmla="*/ 4 w 340"/>
                <a:gd name="T43" fmla="*/ 30 h 615"/>
                <a:gd name="T44" fmla="*/ 0 w 340"/>
                <a:gd name="T45" fmla="*/ 17 h 615"/>
                <a:gd name="T46" fmla="*/ 2 w 340"/>
                <a:gd name="T47" fmla="*/ 9 h 615"/>
                <a:gd name="T48" fmla="*/ 7 w 340"/>
                <a:gd name="T49" fmla="*/ 4 h 615"/>
                <a:gd name="T50" fmla="*/ 14 w 340"/>
                <a:gd name="T51" fmla="*/ 1 h 615"/>
                <a:gd name="T52" fmla="*/ 25 w 340"/>
                <a:gd name="T53" fmla="*/ 0 h 615"/>
                <a:gd name="T54" fmla="*/ 34 w 340"/>
                <a:gd name="T55" fmla="*/ 1 h 615"/>
                <a:gd name="T56" fmla="*/ 43 w 340"/>
                <a:gd name="T57" fmla="*/ 5 h 615"/>
                <a:gd name="T58" fmla="*/ 50 w 340"/>
                <a:gd name="T59" fmla="*/ 12 h 615"/>
                <a:gd name="T60" fmla="*/ 56 w 340"/>
                <a:gd name="T61" fmla="*/ 22 h 615"/>
                <a:gd name="T62" fmla="*/ 142 w 340"/>
                <a:gd name="T63" fmla="*/ 192 h 615"/>
                <a:gd name="T64" fmla="*/ 148 w 340"/>
                <a:gd name="T65" fmla="*/ 202 h 615"/>
                <a:gd name="T66" fmla="*/ 155 w 340"/>
                <a:gd name="T67" fmla="*/ 209 h 615"/>
                <a:gd name="T68" fmla="*/ 162 w 340"/>
                <a:gd name="T69" fmla="*/ 213 h 615"/>
                <a:gd name="T70" fmla="*/ 170 w 340"/>
                <a:gd name="T71" fmla="*/ 215 h 615"/>
                <a:gd name="T72" fmla="*/ 178 w 340"/>
                <a:gd name="T73" fmla="*/ 213 h 615"/>
                <a:gd name="T74" fmla="*/ 186 w 340"/>
                <a:gd name="T75" fmla="*/ 209 h 615"/>
                <a:gd name="T76" fmla="*/ 192 w 340"/>
                <a:gd name="T77" fmla="*/ 202 h 615"/>
                <a:gd name="T78" fmla="*/ 198 w 340"/>
                <a:gd name="T79" fmla="*/ 192 h 615"/>
                <a:gd name="T80" fmla="*/ 284 w 340"/>
                <a:gd name="T81" fmla="*/ 22 h 615"/>
                <a:gd name="T82" fmla="*/ 290 w 340"/>
                <a:gd name="T83" fmla="*/ 12 h 615"/>
                <a:gd name="T84" fmla="*/ 297 w 340"/>
                <a:gd name="T85" fmla="*/ 5 h 615"/>
                <a:gd name="T86" fmla="*/ 306 w 340"/>
                <a:gd name="T87" fmla="*/ 1 h 615"/>
                <a:gd name="T88" fmla="*/ 315 w 340"/>
                <a:gd name="T89" fmla="*/ 0 h 615"/>
                <a:gd name="T90" fmla="*/ 326 w 340"/>
                <a:gd name="T91" fmla="*/ 1 h 615"/>
                <a:gd name="T92" fmla="*/ 333 w 340"/>
                <a:gd name="T93" fmla="*/ 4 h 615"/>
                <a:gd name="T94" fmla="*/ 338 w 340"/>
                <a:gd name="T95" fmla="*/ 9 h 615"/>
                <a:gd name="T96" fmla="*/ 340 w 340"/>
                <a:gd name="T97" fmla="*/ 17 h 615"/>
                <a:gd name="T98" fmla="*/ 336 w 340"/>
                <a:gd name="T99" fmla="*/ 3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40" h="615">
                  <a:moveTo>
                    <a:pt x="336" y="30"/>
                  </a:moveTo>
                  <a:lnTo>
                    <a:pt x="213" y="265"/>
                  </a:lnTo>
                  <a:lnTo>
                    <a:pt x="206" y="282"/>
                  </a:lnTo>
                  <a:lnTo>
                    <a:pt x="200" y="299"/>
                  </a:lnTo>
                  <a:lnTo>
                    <a:pt x="197" y="317"/>
                  </a:lnTo>
                  <a:lnTo>
                    <a:pt x="196" y="336"/>
                  </a:lnTo>
                  <a:lnTo>
                    <a:pt x="196" y="590"/>
                  </a:lnTo>
                  <a:lnTo>
                    <a:pt x="195" y="601"/>
                  </a:lnTo>
                  <a:lnTo>
                    <a:pt x="190" y="608"/>
                  </a:lnTo>
                  <a:lnTo>
                    <a:pt x="182" y="613"/>
                  </a:lnTo>
                  <a:lnTo>
                    <a:pt x="171" y="615"/>
                  </a:lnTo>
                  <a:lnTo>
                    <a:pt x="169" y="615"/>
                  </a:lnTo>
                  <a:lnTo>
                    <a:pt x="158" y="613"/>
                  </a:lnTo>
                  <a:lnTo>
                    <a:pt x="150" y="608"/>
                  </a:lnTo>
                  <a:lnTo>
                    <a:pt x="146" y="601"/>
                  </a:lnTo>
                  <a:lnTo>
                    <a:pt x="144" y="590"/>
                  </a:lnTo>
                  <a:lnTo>
                    <a:pt x="144" y="336"/>
                  </a:lnTo>
                  <a:lnTo>
                    <a:pt x="143" y="317"/>
                  </a:lnTo>
                  <a:lnTo>
                    <a:pt x="140" y="299"/>
                  </a:lnTo>
                  <a:lnTo>
                    <a:pt x="135" y="282"/>
                  </a:lnTo>
                  <a:lnTo>
                    <a:pt x="127" y="265"/>
                  </a:lnTo>
                  <a:lnTo>
                    <a:pt x="4" y="30"/>
                  </a:lnTo>
                  <a:lnTo>
                    <a:pt x="0" y="17"/>
                  </a:lnTo>
                  <a:lnTo>
                    <a:pt x="2" y="9"/>
                  </a:lnTo>
                  <a:lnTo>
                    <a:pt x="7" y="4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34" y="1"/>
                  </a:lnTo>
                  <a:lnTo>
                    <a:pt x="43" y="5"/>
                  </a:lnTo>
                  <a:lnTo>
                    <a:pt x="50" y="12"/>
                  </a:lnTo>
                  <a:lnTo>
                    <a:pt x="56" y="22"/>
                  </a:lnTo>
                  <a:lnTo>
                    <a:pt x="142" y="192"/>
                  </a:lnTo>
                  <a:lnTo>
                    <a:pt x="148" y="202"/>
                  </a:lnTo>
                  <a:lnTo>
                    <a:pt x="155" y="209"/>
                  </a:lnTo>
                  <a:lnTo>
                    <a:pt x="162" y="213"/>
                  </a:lnTo>
                  <a:lnTo>
                    <a:pt x="170" y="215"/>
                  </a:lnTo>
                  <a:lnTo>
                    <a:pt x="178" y="213"/>
                  </a:lnTo>
                  <a:lnTo>
                    <a:pt x="186" y="209"/>
                  </a:lnTo>
                  <a:lnTo>
                    <a:pt x="192" y="202"/>
                  </a:lnTo>
                  <a:lnTo>
                    <a:pt x="198" y="192"/>
                  </a:lnTo>
                  <a:lnTo>
                    <a:pt x="284" y="22"/>
                  </a:lnTo>
                  <a:lnTo>
                    <a:pt x="290" y="12"/>
                  </a:lnTo>
                  <a:lnTo>
                    <a:pt x="297" y="5"/>
                  </a:lnTo>
                  <a:lnTo>
                    <a:pt x="306" y="1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3" y="4"/>
                  </a:lnTo>
                  <a:lnTo>
                    <a:pt x="338" y="9"/>
                  </a:lnTo>
                  <a:lnTo>
                    <a:pt x="340" y="17"/>
                  </a:lnTo>
                  <a:lnTo>
                    <a:pt x="336" y="3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5" name="Freeform 25"/>
            <p:cNvSpPr>
              <a:spLocks/>
            </p:cNvSpPr>
            <p:nvPr/>
          </p:nvSpPr>
          <p:spPr bwMode="auto">
            <a:xfrm>
              <a:off x="-4598988" y="-13049250"/>
              <a:ext cx="4006848" cy="4010029"/>
            </a:xfrm>
            <a:custGeom>
              <a:avLst/>
              <a:gdLst>
                <a:gd name="T0" fmla="*/ 2524 w 2524"/>
                <a:gd name="T1" fmla="*/ 2526 h 2526"/>
                <a:gd name="T2" fmla="*/ 1893 w 2524"/>
                <a:gd name="T3" fmla="*/ 2526 h 2526"/>
                <a:gd name="T4" fmla="*/ 1262 w 2524"/>
                <a:gd name="T5" fmla="*/ 2526 h 2526"/>
                <a:gd name="T6" fmla="*/ 631 w 2524"/>
                <a:gd name="T7" fmla="*/ 2526 h 2526"/>
                <a:gd name="T8" fmla="*/ 0 w 2524"/>
                <a:gd name="T9" fmla="*/ 2526 h 2526"/>
                <a:gd name="T10" fmla="*/ 0 w 2524"/>
                <a:gd name="T11" fmla="*/ 1894 h 2526"/>
                <a:gd name="T12" fmla="*/ 0 w 2524"/>
                <a:gd name="T13" fmla="*/ 1263 h 2526"/>
                <a:gd name="T14" fmla="*/ 0 w 2524"/>
                <a:gd name="T15" fmla="*/ 631 h 2526"/>
                <a:gd name="T16" fmla="*/ 0 w 2524"/>
                <a:gd name="T17" fmla="*/ 0 h 2526"/>
                <a:gd name="T18" fmla="*/ 631 w 2524"/>
                <a:gd name="T19" fmla="*/ 0 h 2526"/>
                <a:gd name="T20" fmla="*/ 1262 w 2524"/>
                <a:gd name="T21" fmla="*/ 0 h 2526"/>
                <a:gd name="T22" fmla="*/ 1262 w 2524"/>
                <a:gd name="T23" fmla="*/ 622 h 2526"/>
                <a:gd name="T24" fmla="*/ 1262 w 2524"/>
                <a:gd name="T25" fmla="*/ 1246 h 2526"/>
                <a:gd name="T26" fmla="*/ 1893 w 2524"/>
                <a:gd name="T27" fmla="*/ 1246 h 2526"/>
                <a:gd name="T28" fmla="*/ 2524 w 2524"/>
                <a:gd name="T29" fmla="*/ 1246 h 2526"/>
                <a:gd name="T30" fmla="*/ 2524 w 2524"/>
                <a:gd name="T31" fmla="*/ 1885 h 2526"/>
                <a:gd name="T32" fmla="*/ 2524 w 2524"/>
                <a:gd name="T33" fmla="*/ 2526 h 2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24" h="2526">
                  <a:moveTo>
                    <a:pt x="2524" y="2526"/>
                  </a:moveTo>
                  <a:lnTo>
                    <a:pt x="1893" y="2526"/>
                  </a:lnTo>
                  <a:lnTo>
                    <a:pt x="1262" y="2526"/>
                  </a:lnTo>
                  <a:lnTo>
                    <a:pt x="631" y="2526"/>
                  </a:lnTo>
                  <a:lnTo>
                    <a:pt x="0" y="2526"/>
                  </a:lnTo>
                  <a:lnTo>
                    <a:pt x="0" y="1894"/>
                  </a:lnTo>
                  <a:lnTo>
                    <a:pt x="0" y="1263"/>
                  </a:lnTo>
                  <a:lnTo>
                    <a:pt x="0" y="631"/>
                  </a:lnTo>
                  <a:lnTo>
                    <a:pt x="0" y="0"/>
                  </a:lnTo>
                  <a:lnTo>
                    <a:pt x="631" y="0"/>
                  </a:lnTo>
                  <a:lnTo>
                    <a:pt x="1262" y="0"/>
                  </a:lnTo>
                  <a:lnTo>
                    <a:pt x="1262" y="622"/>
                  </a:lnTo>
                  <a:lnTo>
                    <a:pt x="1262" y="1246"/>
                  </a:lnTo>
                  <a:lnTo>
                    <a:pt x="1893" y="1246"/>
                  </a:lnTo>
                  <a:lnTo>
                    <a:pt x="2524" y="1246"/>
                  </a:lnTo>
                  <a:lnTo>
                    <a:pt x="2524" y="1885"/>
                  </a:lnTo>
                  <a:lnTo>
                    <a:pt x="2524" y="2526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6" name="Freeform 26"/>
            <p:cNvSpPr>
              <a:spLocks/>
            </p:cNvSpPr>
            <p:nvPr/>
          </p:nvSpPr>
          <p:spPr bwMode="auto">
            <a:xfrm>
              <a:off x="-2284414" y="-21597937"/>
              <a:ext cx="19083337" cy="10215560"/>
            </a:xfrm>
            <a:custGeom>
              <a:avLst/>
              <a:gdLst>
                <a:gd name="T0" fmla="*/ 0 w 12021"/>
                <a:gd name="T1" fmla="*/ 5223 h 6435"/>
                <a:gd name="T2" fmla="*/ 0 w 12021"/>
                <a:gd name="T3" fmla="*/ 3608 h 6435"/>
                <a:gd name="T4" fmla="*/ 9 w 12021"/>
                <a:gd name="T5" fmla="*/ 2947 h 6435"/>
                <a:gd name="T6" fmla="*/ 51 w 12021"/>
                <a:gd name="T7" fmla="*/ 2619 h 6435"/>
                <a:gd name="T8" fmla="*/ 126 w 12021"/>
                <a:gd name="T9" fmla="*/ 2305 h 6435"/>
                <a:gd name="T10" fmla="*/ 234 w 12021"/>
                <a:gd name="T11" fmla="*/ 2006 h 6435"/>
                <a:gd name="T12" fmla="*/ 376 w 12021"/>
                <a:gd name="T13" fmla="*/ 1721 h 6435"/>
                <a:gd name="T14" fmla="*/ 551 w 12021"/>
                <a:gd name="T15" fmla="*/ 1450 h 6435"/>
                <a:gd name="T16" fmla="*/ 759 w 12021"/>
                <a:gd name="T17" fmla="*/ 1195 h 6435"/>
                <a:gd name="T18" fmla="*/ 1000 w 12021"/>
                <a:gd name="T19" fmla="*/ 953 h 6435"/>
                <a:gd name="T20" fmla="*/ 1270 w 12021"/>
                <a:gd name="T21" fmla="*/ 735 h 6435"/>
                <a:gd name="T22" fmla="*/ 1549 w 12021"/>
                <a:gd name="T23" fmla="*/ 546 h 6435"/>
                <a:gd name="T24" fmla="*/ 1841 w 12021"/>
                <a:gd name="T25" fmla="*/ 385 h 6435"/>
                <a:gd name="T26" fmla="*/ 2142 w 12021"/>
                <a:gd name="T27" fmla="*/ 253 h 6435"/>
                <a:gd name="T28" fmla="*/ 2454 w 12021"/>
                <a:gd name="T29" fmla="*/ 147 h 6435"/>
                <a:gd name="T30" fmla="*/ 2778 w 12021"/>
                <a:gd name="T31" fmla="*/ 71 h 6435"/>
                <a:gd name="T32" fmla="*/ 3112 w 12021"/>
                <a:gd name="T33" fmla="*/ 22 h 6435"/>
                <a:gd name="T34" fmla="*/ 3546 w 12021"/>
                <a:gd name="T35" fmla="*/ 0 h 6435"/>
                <a:gd name="T36" fmla="*/ 6010 w 12021"/>
                <a:gd name="T37" fmla="*/ 0 h 6435"/>
                <a:gd name="T38" fmla="*/ 8475 w 12021"/>
                <a:gd name="T39" fmla="*/ 0 h 6435"/>
                <a:gd name="T40" fmla="*/ 8907 w 12021"/>
                <a:gd name="T41" fmla="*/ 22 h 6435"/>
                <a:gd name="T42" fmla="*/ 9242 w 12021"/>
                <a:gd name="T43" fmla="*/ 71 h 6435"/>
                <a:gd name="T44" fmla="*/ 9644 w 12021"/>
                <a:gd name="T45" fmla="*/ 171 h 6435"/>
                <a:gd name="T46" fmla="*/ 9955 w 12021"/>
                <a:gd name="T47" fmla="*/ 283 h 6435"/>
                <a:gd name="T48" fmla="*/ 10253 w 12021"/>
                <a:gd name="T49" fmla="*/ 423 h 6435"/>
                <a:gd name="T50" fmla="*/ 10542 w 12021"/>
                <a:gd name="T51" fmla="*/ 590 h 6435"/>
                <a:gd name="T52" fmla="*/ 10819 w 12021"/>
                <a:gd name="T53" fmla="*/ 786 h 6435"/>
                <a:gd name="T54" fmla="*/ 11145 w 12021"/>
                <a:gd name="T55" fmla="*/ 1072 h 6435"/>
                <a:gd name="T56" fmla="*/ 11370 w 12021"/>
                <a:gd name="T57" fmla="*/ 1321 h 6435"/>
                <a:gd name="T58" fmla="*/ 11561 w 12021"/>
                <a:gd name="T59" fmla="*/ 1584 h 6435"/>
                <a:gd name="T60" fmla="*/ 11719 w 12021"/>
                <a:gd name="T61" fmla="*/ 1861 h 6435"/>
                <a:gd name="T62" fmla="*/ 11845 w 12021"/>
                <a:gd name="T63" fmla="*/ 2154 h 6435"/>
                <a:gd name="T64" fmla="*/ 11936 w 12021"/>
                <a:gd name="T65" fmla="*/ 2461 h 6435"/>
                <a:gd name="T66" fmla="*/ 11995 w 12021"/>
                <a:gd name="T67" fmla="*/ 2782 h 6435"/>
                <a:gd name="T68" fmla="*/ 12020 w 12021"/>
                <a:gd name="T69" fmla="*/ 3117 h 6435"/>
                <a:gd name="T70" fmla="*/ 12011 w 12021"/>
                <a:gd name="T71" fmla="*/ 3464 h 6435"/>
                <a:gd name="T72" fmla="*/ 11968 w 12021"/>
                <a:gd name="T73" fmla="*/ 3798 h 6435"/>
                <a:gd name="T74" fmla="*/ 11891 w 12021"/>
                <a:gd name="T75" fmla="*/ 4117 h 6435"/>
                <a:gd name="T76" fmla="*/ 11779 w 12021"/>
                <a:gd name="T77" fmla="*/ 4421 h 6435"/>
                <a:gd name="T78" fmla="*/ 11634 w 12021"/>
                <a:gd name="T79" fmla="*/ 4709 h 6435"/>
                <a:gd name="T80" fmla="*/ 11455 w 12021"/>
                <a:gd name="T81" fmla="*/ 4982 h 6435"/>
                <a:gd name="T82" fmla="*/ 11241 w 12021"/>
                <a:gd name="T83" fmla="*/ 5239 h 6435"/>
                <a:gd name="T84" fmla="*/ 10992 w 12021"/>
                <a:gd name="T85" fmla="*/ 5482 h 6435"/>
                <a:gd name="T86" fmla="*/ 10732 w 12021"/>
                <a:gd name="T87" fmla="*/ 5701 h 6435"/>
                <a:gd name="T88" fmla="*/ 10463 w 12021"/>
                <a:gd name="T89" fmla="*/ 5889 h 6435"/>
                <a:gd name="T90" fmla="*/ 10180 w 12021"/>
                <a:gd name="T91" fmla="*/ 6049 h 6435"/>
                <a:gd name="T92" fmla="*/ 9884 w 12021"/>
                <a:gd name="T93" fmla="*/ 6183 h 6435"/>
                <a:gd name="T94" fmla="*/ 9574 w 12021"/>
                <a:gd name="T95" fmla="*/ 6287 h 6435"/>
                <a:gd name="T96" fmla="*/ 9251 w 12021"/>
                <a:gd name="T97" fmla="*/ 6364 h 6435"/>
                <a:gd name="T98" fmla="*/ 8914 w 12021"/>
                <a:gd name="T99" fmla="*/ 6413 h 6435"/>
                <a:gd name="T100" fmla="*/ 8475 w 12021"/>
                <a:gd name="T101" fmla="*/ 6435 h 6435"/>
                <a:gd name="T102" fmla="*/ 6356 w 12021"/>
                <a:gd name="T103" fmla="*/ 6435 h 6435"/>
                <a:gd name="T104" fmla="*/ 4237 w 12021"/>
                <a:gd name="T105" fmla="*/ 6435 h 6435"/>
                <a:gd name="T106" fmla="*/ 2118 w 12021"/>
                <a:gd name="T107" fmla="*/ 6435 h 6435"/>
                <a:gd name="T108" fmla="*/ 0 w 12021"/>
                <a:gd name="T109" fmla="*/ 6435 h 6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2021" h="6435">
                  <a:moveTo>
                    <a:pt x="0" y="6435"/>
                  </a:moveTo>
                  <a:lnTo>
                    <a:pt x="0" y="6031"/>
                  </a:lnTo>
                  <a:lnTo>
                    <a:pt x="0" y="5627"/>
                  </a:lnTo>
                  <a:lnTo>
                    <a:pt x="0" y="5223"/>
                  </a:lnTo>
                  <a:lnTo>
                    <a:pt x="0" y="4819"/>
                  </a:lnTo>
                  <a:lnTo>
                    <a:pt x="0" y="4416"/>
                  </a:lnTo>
                  <a:lnTo>
                    <a:pt x="0" y="4012"/>
                  </a:lnTo>
                  <a:lnTo>
                    <a:pt x="0" y="3608"/>
                  </a:lnTo>
                  <a:lnTo>
                    <a:pt x="0" y="3204"/>
                  </a:lnTo>
                  <a:lnTo>
                    <a:pt x="1" y="3117"/>
                  </a:lnTo>
                  <a:lnTo>
                    <a:pt x="4" y="3032"/>
                  </a:lnTo>
                  <a:lnTo>
                    <a:pt x="9" y="2947"/>
                  </a:lnTo>
                  <a:lnTo>
                    <a:pt x="16" y="2864"/>
                  </a:lnTo>
                  <a:lnTo>
                    <a:pt x="26" y="2782"/>
                  </a:lnTo>
                  <a:lnTo>
                    <a:pt x="37" y="2699"/>
                  </a:lnTo>
                  <a:lnTo>
                    <a:pt x="51" y="2619"/>
                  </a:lnTo>
                  <a:lnTo>
                    <a:pt x="66" y="2539"/>
                  </a:lnTo>
                  <a:lnTo>
                    <a:pt x="84" y="2461"/>
                  </a:lnTo>
                  <a:lnTo>
                    <a:pt x="104" y="2383"/>
                  </a:lnTo>
                  <a:lnTo>
                    <a:pt x="126" y="2305"/>
                  </a:lnTo>
                  <a:lnTo>
                    <a:pt x="150" y="2229"/>
                  </a:lnTo>
                  <a:lnTo>
                    <a:pt x="176" y="2154"/>
                  </a:lnTo>
                  <a:lnTo>
                    <a:pt x="204" y="2080"/>
                  </a:lnTo>
                  <a:lnTo>
                    <a:pt x="234" y="2006"/>
                  </a:lnTo>
                  <a:lnTo>
                    <a:pt x="266" y="1934"/>
                  </a:lnTo>
                  <a:lnTo>
                    <a:pt x="300" y="1861"/>
                  </a:lnTo>
                  <a:lnTo>
                    <a:pt x="338" y="1791"/>
                  </a:lnTo>
                  <a:lnTo>
                    <a:pt x="376" y="1721"/>
                  </a:lnTo>
                  <a:lnTo>
                    <a:pt x="417" y="1652"/>
                  </a:lnTo>
                  <a:lnTo>
                    <a:pt x="459" y="1584"/>
                  </a:lnTo>
                  <a:lnTo>
                    <a:pt x="504" y="1517"/>
                  </a:lnTo>
                  <a:lnTo>
                    <a:pt x="551" y="1450"/>
                  </a:lnTo>
                  <a:lnTo>
                    <a:pt x="600" y="1385"/>
                  </a:lnTo>
                  <a:lnTo>
                    <a:pt x="651" y="1321"/>
                  </a:lnTo>
                  <a:lnTo>
                    <a:pt x="704" y="1257"/>
                  </a:lnTo>
                  <a:lnTo>
                    <a:pt x="759" y="1195"/>
                  </a:lnTo>
                  <a:lnTo>
                    <a:pt x="816" y="1133"/>
                  </a:lnTo>
                  <a:lnTo>
                    <a:pt x="876" y="1072"/>
                  </a:lnTo>
                  <a:lnTo>
                    <a:pt x="937" y="1012"/>
                  </a:lnTo>
                  <a:lnTo>
                    <a:pt x="1000" y="953"/>
                  </a:lnTo>
                  <a:lnTo>
                    <a:pt x="1067" y="895"/>
                  </a:lnTo>
                  <a:lnTo>
                    <a:pt x="1134" y="840"/>
                  </a:lnTo>
                  <a:lnTo>
                    <a:pt x="1201" y="786"/>
                  </a:lnTo>
                  <a:lnTo>
                    <a:pt x="1270" y="735"/>
                  </a:lnTo>
                  <a:lnTo>
                    <a:pt x="1339" y="685"/>
                  </a:lnTo>
                  <a:lnTo>
                    <a:pt x="1408" y="637"/>
                  </a:lnTo>
                  <a:lnTo>
                    <a:pt x="1478" y="590"/>
                  </a:lnTo>
                  <a:lnTo>
                    <a:pt x="1549" y="546"/>
                  </a:lnTo>
                  <a:lnTo>
                    <a:pt x="1621" y="503"/>
                  </a:lnTo>
                  <a:lnTo>
                    <a:pt x="1693" y="462"/>
                  </a:lnTo>
                  <a:lnTo>
                    <a:pt x="1767" y="423"/>
                  </a:lnTo>
                  <a:lnTo>
                    <a:pt x="1841" y="385"/>
                  </a:lnTo>
                  <a:lnTo>
                    <a:pt x="1915" y="350"/>
                  </a:lnTo>
                  <a:lnTo>
                    <a:pt x="1990" y="316"/>
                  </a:lnTo>
                  <a:lnTo>
                    <a:pt x="2066" y="283"/>
                  </a:lnTo>
                  <a:lnTo>
                    <a:pt x="2142" y="253"/>
                  </a:lnTo>
                  <a:lnTo>
                    <a:pt x="2219" y="224"/>
                  </a:lnTo>
                  <a:lnTo>
                    <a:pt x="2297" y="196"/>
                  </a:lnTo>
                  <a:lnTo>
                    <a:pt x="2375" y="171"/>
                  </a:lnTo>
                  <a:lnTo>
                    <a:pt x="2454" y="147"/>
                  </a:lnTo>
                  <a:lnTo>
                    <a:pt x="2535" y="126"/>
                  </a:lnTo>
                  <a:lnTo>
                    <a:pt x="2616" y="105"/>
                  </a:lnTo>
                  <a:lnTo>
                    <a:pt x="2697" y="87"/>
                  </a:lnTo>
                  <a:lnTo>
                    <a:pt x="2778" y="71"/>
                  </a:lnTo>
                  <a:lnTo>
                    <a:pt x="2861" y="56"/>
                  </a:lnTo>
                  <a:lnTo>
                    <a:pt x="2944" y="43"/>
                  </a:lnTo>
                  <a:lnTo>
                    <a:pt x="3028" y="31"/>
                  </a:lnTo>
                  <a:lnTo>
                    <a:pt x="3112" y="22"/>
                  </a:lnTo>
                  <a:lnTo>
                    <a:pt x="3197" y="14"/>
                  </a:lnTo>
                  <a:lnTo>
                    <a:pt x="3284" y="8"/>
                  </a:lnTo>
                  <a:lnTo>
                    <a:pt x="3371" y="4"/>
                  </a:lnTo>
                  <a:lnTo>
                    <a:pt x="3546" y="0"/>
                  </a:lnTo>
                  <a:lnTo>
                    <a:pt x="4162" y="0"/>
                  </a:lnTo>
                  <a:lnTo>
                    <a:pt x="4778" y="0"/>
                  </a:lnTo>
                  <a:lnTo>
                    <a:pt x="5394" y="0"/>
                  </a:lnTo>
                  <a:lnTo>
                    <a:pt x="6010" y="0"/>
                  </a:lnTo>
                  <a:lnTo>
                    <a:pt x="6626" y="0"/>
                  </a:lnTo>
                  <a:lnTo>
                    <a:pt x="7242" y="0"/>
                  </a:lnTo>
                  <a:lnTo>
                    <a:pt x="7858" y="0"/>
                  </a:lnTo>
                  <a:lnTo>
                    <a:pt x="8475" y="0"/>
                  </a:lnTo>
                  <a:lnTo>
                    <a:pt x="8650" y="4"/>
                  </a:lnTo>
                  <a:lnTo>
                    <a:pt x="8736" y="8"/>
                  </a:lnTo>
                  <a:lnTo>
                    <a:pt x="8822" y="14"/>
                  </a:lnTo>
                  <a:lnTo>
                    <a:pt x="8907" y="22"/>
                  </a:lnTo>
                  <a:lnTo>
                    <a:pt x="8993" y="31"/>
                  </a:lnTo>
                  <a:lnTo>
                    <a:pt x="9076" y="43"/>
                  </a:lnTo>
                  <a:lnTo>
                    <a:pt x="9160" y="56"/>
                  </a:lnTo>
                  <a:lnTo>
                    <a:pt x="9242" y="71"/>
                  </a:lnTo>
                  <a:lnTo>
                    <a:pt x="9324" y="87"/>
                  </a:lnTo>
                  <a:lnTo>
                    <a:pt x="9405" y="105"/>
                  </a:lnTo>
                  <a:lnTo>
                    <a:pt x="9485" y="126"/>
                  </a:lnTo>
                  <a:lnTo>
                    <a:pt x="9644" y="171"/>
                  </a:lnTo>
                  <a:lnTo>
                    <a:pt x="9723" y="196"/>
                  </a:lnTo>
                  <a:lnTo>
                    <a:pt x="9801" y="224"/>
                  </a:lnTo>
                  <a:lnTo>
                    <a:pt x="9878" y="253"/>
                  </a:lnTo>
                  <a:lnTo>
                    <a:pt x="9955" y="283"/>
                  </a:lnTo>
                  <a:lnTo>
                    <a:pt x="10030" y="316"/>
                  </a:lnTo>
                  <a:lnTo>
                    <a:pt x="10105" y="350"/>
                  </a:lnTo>
                  <a:lnTo>
                    <a:pt x="10180" y="385"/>
                  </a:lnTo>
                  <a:lnTo>
                    <a:pt x="10253" y="423"/>
                  </a:lnTo>
                  <a:lnTo>
                    <a:pt x="10326" y="462"/>
                  </a:lnTo>
                  <a:lnTo>
                    <a:pt x="10400" y="503"/>
                  </a:lnTo>
                  <a:lnTo>
                    <a:pt x="10471" y="546"/>
                  </a:lnTo>
                  <a:lnTo>
                    <a:pt x="10542" y="590"/>
                  </a:lnTo>
                  <a:lnTo>
                    <a:pt x="10612" y="637"/>
                  </a:lnTo>
                  <a:lnTo>
                    <a:pt x="10682" y="685"/>
                  </a:lnTo>
                  <a:lnTo>
                    <a:pt x="10751" y="735"/>
                  </a:lnTo>
                  <a:lnTo>
                    <a:pt x="10819" y="786"/>
                  </a:lnTo>
                  <a:lnTo>
                    <a:pt x="10954" y="895"/>
                  </a:lnTo>
                  <a:lnTo>
                    <a:pt x="11019" y="953"/>
                  </a:lnTo>
                  <a:lnTo>
                    <a:pt x="11084" y="1012"/>
                  </a:lnTo>
                  <a:lnTo>
                    <a:pt x="11145" y="1072"/>
                  </a:lnTo>
                  <a:lnTo>
                    <a:pt x="11204" y="1133"/>
                  </a:lnTo>
                  <a:lnTo>
                    <a:pt x="11262" y="1195"/>
                  </a:lnTo>
                  <a:lnTo>
                    <a:pt x="11317" y="1257"/>
                  </a:lnTo>
                  <a:lnTo>
                    <a:pt x="11370" y="1321"/>
                  </a:lnTo>
                  <a:lnTo>
                    <a:pt x="11421" y="1385"/>
                  </a:lnTo>
                  <a:lnTo>
                    <a:pt x="11470" y="1450"/>
                  </a:lnTo>
                  <a:lnTo>
                    <a:pt x="11516" y="1517"/>
                  </a:lnTo>
                  <a:lnTo>
                    <a:pt x="11561" y="1584"/>
                  </a:lnTo>
                  <a:lnTo>
                    <a:pt x="11604" y="1652"/>
                  </a:lnTo>
                  <a:lnTo>
                    <a:pt x="11644" y="1721"/>
                  </a:lnTo>
                  <a:lnTo>
                    <a:pt x="11683" y="1791"/>
                  </a:lnTo>
                  <a:lnTo>
                    <a:pt x="11719" y="1861"/>
                  </a:lnTo>
                  <a:lnTo>
                    <a:pt x="11753" y="1934"/>
                  </a:lnTo>
                  <a:lnTo>
                    <a:pt x="11786" y="2006"/>
                  </a:lnTo>
                  <a:lnTo>
                    <a:pt x="11817" y="2080"/>
                  </a:lnTo>
                  <a:lnTo>
                    <a:pt x="11845" y="2154"/>
                  </a:lnTo>
                  <a:lnTo>
                    <a:pt x="11871" y="2229"/>
                  </a:lnTo>
                  <a:lnTo>
                    <a:pt x="11895" y="2305"/>
                  </a:lnTo>
                  <a:lnTo>
                    <a:pt x="11917" y="2383"/>
                  </a:lnTo>
                  <a:lnTo>
                    <a:pt x="11936" y="2461"/>
                  </a:lnTo>
                  <a:lnTo>
                    <a:pt x="11954" y="2539"/>
                  </a:lnTo>
                  <a:lnTo>
                    <a:pt x="11970" y="2619"/>
                  </a:lnTo>
                  <a:lnTo>
                    <a:pt x="11983" y="2699"/>
                  </a:lnTo>
                  <a:lnTo>
                    <a:pt x="11995" y="2782"/>
                  </a:lnTo>
                  <a:lnTo>
                    <a:pt x="12004" y="2864"/>
                  </a:lnTo>
                  <a:lnTo>
                    <a:pt x="12011" y="2947"/>
                  </a:lnTo>
                  <a:lnTo>
                    <a:pt x="12016" y="3032"/>
                  </a:lnTo>
                  <a:lnTo>
                    <a:pt x="12020" y="3117"/>
                  </a:lnTo>
                  <a:lnTo>
                    <a:pt x="12021" y="3204"/>
                  </a:lnTo>
                  <a:lnTo>
                    <a:pt x="12019" y="3291"/>
                  </a:lnTo>
                  <a:lnTo>
                    <a:pt x="12016" y="3378"/>
                  </a:lnTo>
                  <a:lnTo>
                    <a:pt x="12011" y="3464"/>
                  </a:lnTo>
                  <a:lnTo>
                    <a:pt x="12003" y="3549"/>
                  </a:lnTo>
                  <a:lnTo>
                    <a:pt x="11994" y="3633"/>
                  </a:lnTo>
                  <a:lnTo>
                    <a:pt x="11982" y="3716"/>
                  </a:lnTo>
                  <a:lnTo>
                    <a:pt x="11968" y="3798"/>
                  </a:lnTo>
                  <a:lnTo>
                    <a:pt x="11952" y="3879"/>
                  </a:lnTo>
                  <a:lnTo>
                    <a:pt x="11934" y="3959"/>
                  </a:lnTo>
                  <a:lnTo>
                    <a:pt x="11914" y="4039"/>
                  </a:lnTo>
                  <a:lnTo>
                    <a:pt x="11891" y="4117"/>
                  </a:lnTo>
                  <a:lnTo>
                    <a:pt x="11867" y="4195"/>
                  </a:lnTo>
                  <a:lnTo>
                    <a:pt x="11840" y="4271"/>
                  </a:lnTo>
                  <a:lnTo>
                    <a:pt x="11811" y="4346"/>
                  </a:lnTo>
                  <a:lnTo>
                    <a:pt x="11779" y="4421"/>
                  </a:lnTo>
                  <a:lnTo>
                    <a:pt x="11746" y="4495"/>
                  </a:lnTo>
                  <a:lnTo>
                    <a:pt x="11711" y="4567"/>
                  </a:lnTo>
                  <a:lnTo>
                    <a:pt x="11674" y="4638"/>
                  </a:lnTo>
                  <a:lnTo>
                    <a:pt x="11634" y="4709"/>
                  </a:lnTo>
                  <a:lnTo>
                    <a:pt x="11592" y="4778"/>
                  </a:lnTo>
                  <a:lnTo>
                    <a:pt x="11549" y="4848"/>
                  </a:lnTo>
                  <a:lnTo>
                    <a:pt x="11503" y="4916"/>
                  </a:lnTo>
                  <a:lnTo>
                    <a:pt x="11455" y="4982"/>
                  </a:lnTo>
                  <a:lnTo>
                    <a:pt x="11404" y="5048"/>
                  </a:lnTo>
                  <a:lnTo>
                    <a:pt x="11352" y="5113"/>
                  </a:lnTo>
                  <a:lnTo>
                    <a:pt x="11298" y="5177"/>
                  </a:lnTo>
                  <a:lnTo>
                    <a:pt x="11241" y="5239"/>
                  </a:lnTo>
                  <a:lnTo>
                    <a:pt x="11182" y="5302"/>
                  </a:lnTo>
                  <a:lnTo>
                    <a:pt x="11121" y="5363"/>
                  </a:lnTo>
                  <a:lnTo>
                    <a:pt x="11057" y="5423"/>
                  </a:lnTo>
                  <a:lnTo>
                    <a:pt x="10992" y="5482"/>
                  </a:lnTo>
                  <a:lnTo>
                    <a:pt x="10925" y="5540"/>
                  </a:lnTo>
                  <a:lnTo>
                    <a:pt x="10861" y="5595"/>
                  </a:lnTo>
                  <a:lnTo>
                    <a:pt x="10797" y="5648"/>
                  </a:lnTo>
                  <a:lnTo>
                    <a:pt x="10732" y="5701"/>
                  </a:lnTo>
                  <a:lnTo>
                    <a:pt x="10666" y="5750"/>
                  </a:lnTo>
                  <a:lnTo>
                    <a:pt x="10599" y="5798"/>
                  </a:lnTo>
                  <a:lnTo>
                    <a:pt x="10532" y="5844"/>
                  </a:lnTo>
                  <a:lnTo>
                    <a:pt x="10463" y="5889"/>
                  </a:lnTo>
                  <a:lnTo>
                    <a:pt x="10394" y="5932"/>
                  </a:lnTo>
                  <a:lnTo>
                    <a:pt x="10323" y="5973"/>
                  </a:lnTo>
                  <a:lnTo>
                    <a:pt x="10252" y="6012"/>
                  </a:lnTo>
                  <a:lnTo>
                    <a:pt x="10180" y="6049"/>
                  </a:lnTo>
                  <a:lnTo>
                    <a:pt x="10107" y="6085"/>
                  </a:lnTo>
                  <a:lnTo>
                    <a:pt x="10034" y="6120"/>
                  </a:lnTo>
                  <a:lnTo>
                    <a:pt x="9960" y="6152"/>
                  </a:lnTo>
                  <a:lnTo>
                    <a:pt x="9884" y="6183"/>
                  </a:lnTo>
                  <a:lnTo>
                    <a:pt x="9808" y="6211"/>
                  </a:lnTo>
                  <a:lnTo>
                    <a:pt x="9731" y="6239"/>
                  </a:lnTo>
                  <a:lnTo>
                    <a:pt x="9654" y="6264"/>
                  </a:lnTo>
                  <a:lnTo>
                    <a:pt x="9574" y="6287"/>
                  </a:lnTo>
                  <a:lnTo>
                    <a:pt x="9495" y="6309"/>
                  </a:lnTo>
                  <a:lnTo>
                    <a:pt x="9414" y="6329"/>
                  </a:lnTo>
                  <a:lnTo>
                    <a:pt x="9333" y="6348"/>
                  </a:lnTo>
                  <a:lnTo>
                    <a:pt x="9251" y="6364"/>
                  </a:lnTo>
                  <a:lnTo>
                    <a:pt x="9169" y="6379"/>
                  </a:lnTo>
                  <a:lnTo>
                    <a:pt x="9085" y="6392"/>
                  </a:lnTo>
                  <a:lnTo>
                    <a:pt x="9000" y="6403"/>
                  </a:lnTo>
                  <a:lnTo>
                    <a:pt x="8914" y="6413"/>
                  </a:lnTo>
                  <a:lnTo>
                    <a:pt x="8828" y="6421"/>
                  </a:lnTo>
                  <a:lnTo>
                    <a:pt x="8741" y="6427"/>
                  </a:lnTo>
                  <a:lnTo>
                    <a:pt x="8653" y="6431"/>
                  </a:lnTo>
                  <a:lnTo>
                    <a:pt x="8475" y="6435"/>
                  </a:lnTo>
                  <a:lnTo>
                    <a:pt x="7945" y="6435"/>
                  </a:lnTo>
                  <a:lnTo>
                    <a:pt x="7415" y="6435"/>
                  </a:lnTo>
                  <a:lnTo>
                    <a:pt x="6886" y="6435"/>
                  </a:lnTo>
                  <a:lnTo>
                    <a:pt x="6356" y="6435"/>
                  </a:lnTo>
                  <a:lnTo>
                    <a:pt x="5826" y="6435"/>
                  </a:lnTo>
                  <a:lnTo>
                    <a:pt x="5296" y="6435"/>
                  </a:lnTo>
                  <a:lnTo>
                    <a:pt x="4767" y="6435"/>
                  </a:lnTo>
                  <a:lnTo>
                    <a:pt x="4237" y="6435"/>
                  </a:lnTo>
                  <a:lnTo>
                    <a:pt x="3707" y="6435"/>
                  </a:lnTo>
                  <a:lnTo>
                    <a:pt x="3177" y="6435"/>
                  </a:lnTo>
                  <a:lnTo>
                    <a:pt x="2648" y="6435"/>
                  </a:lnTo>
                  <a:lnTo>
                    <a:pt x="2118" y="6435"/>
                  </a:lnTo>
                  <a:lnTo>
                    <a:pt x="1588" y="6435"/>
                  </a:lnTo>
                  <a:lnTo>
                    <a:pt x="1059" y="6435"/>
                  </a:lnTo>
                  <a:lnTo>
                    <a:pt x="529" y="6435"/>
                  </a:lnTo>
                  <a:lnTo>
                    <a:pt x="0" y="6435"/>
                  </a:lnTo>
                  <a:close/>
                </a:path>
              </a:pathLst>
            </a:custGeom>
            <a:solidFill>
              <a:srgbClr val="C6C5C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7" name="Freeform 27"/>
            <p:cNvSpPr>
              <a:spLocks/>
            </p:cNvSpPr>
            <p:nvPr/>
          </p:nvSpPr>
          <p:spPr bwMode="auto">
            <a:xfrm>
              <a:off x="6162672" y="-18932528"/>
              <a:ext cx="3008311" cy="5030785"/>
            </a:xfrm>
            <a:custGeom>
              <a:avLst/>
              <a:gdLst>
                <a:gd name="T0" fmla="*/ 1821 w 1895"/>
                <a:gd name="T1" fmla="*/ 505 h 3169"/>
                <a:gd name="T2" fmla="*/ 1746 w 1895"/>
                <a:gd name="T3" fmla="*/ 531 h 3169"/>
                <a:gd name="T4" fmla="*/ 1657 w 1895"/>
                <a:gd name="T5" fmla="*/ 504 h 3169"/>
                <a:gd name="T6" fmla="*/ 1404 w 1895"/>
                <a:gd name="T7" fmla="*/ 377 h 3169"/>
                <a:gd name="T8" fmla="*/ 1282 w 1895"/>
                <a:gd name="T9" fmla="*/ 336 h 3169"/>
                <a:gd name="T10" fmla="*/ 1162 w 1895"/>
                <a:gd name="T11" fmla="*/ 309 h 3169"/>
                <a:gd name="T12" fmla="*/ 1006 w 1895"/>
                <a:gd name="T13" fmla="*/ 296 h 3169"/>
                <a:gd name="T14" fmla="*/ 893 w 1895"/>
                <a:gd name="T15" fmla="*/ 304 h 3169"/>
                <a:gd name="T16" fmla="*/ 788 w 1895"/>
                <a:gd name="T17" fmla="*/ 328 h 3169"/>
                <a:gd name="T18" fmla="*/ 691 w 1895"/>
                <a:gd name="T19" fmla="*/ 368 h 3169"/>
                <a:gd name="T20" fmla="*/ 605 w 1895"/>
                <a:gd name="T21" fmla="*/ 424 h 3169"/>
                <a:gd name="T22" fmla="*/ 527 w 1895"/>
                <a:gd name="T23" fmla="*/ 496 h 3169"/>
                <a:gd name="T24" fmla="*/ 459 w 1895"/>
                <a:gd name="T25" fmla="*/ 582 h 3169"/>
                <a:gd name="T26" fmla="*/ 404 w 1895"/>
                <a:gd name="T27" fmla="*/ 674 h 3169"/>
                <a:gd name="T28" fmla="*/ 362 w 1895"/>
                <a:gd name="T29" fmla="*/ 771 h 3169"/>
                <a:gd name="T30" fmla="*/ 334 w 1895"/>
                <a:gd name="T31" fmla="*/ 872 h 3169"/>
                <a:gd name="T32" fmla="*/ 316 w 1895"/>
                <a:gd name="T33" fmla="*/ 1016 h 3169"/>
                <a:gd name="T34" fmla="*/ 316 w 1895"/>
                <a:gd name="T35" fmla="*/ 2037 h 3169"/>
                <a:gd name="T36" fmla="*/ 313 w 1895"/>
                <a:gd name="T37" fmla="*/ 3055 h 3169"/>
                <a:gd name="T38" fmla="*/ 295 w 1895"/>
                <a:gd name="T39" fmla="*/ 3110 h 3169"/>
                <a:gd name="T40" fmla="*/ 269 w 1895"/>
                <a:gd name="T41" fmla="*/ 3140 h 3169"/>
                <a:gd name="T42" fmla="*/ 233 w 1895"/>
                <a:gd name="T43" fmla="*/ 3159 h 3169"/>
                <a:gd name="T44" fmla="*/ 168 w 1895"/>
                <a:gd name="T45" fmla="*/ 3169 h 3169"/>
                <a:gd name="T46" fmla="*/ 63 w 1895"/>
                <a:gd name="T47" fmla="*/ 3147 h 3169"/>
                <a:gd name="T48" fmla="*/ 31 w 1895"/>
                <a:gd name="T49" fmla="*/ 3121 h 3169"/>
                <a:gd name="T50" fmla="*/ 9 w 1895"/>
                <a:gd name="T51" fmla="*/ 3085 h 3169"/>
                <a:gd name="T52" fmla="*/ 0 w 1895"/>
                <a:gd name="T53" fmla="*/ 3038 h 3169"/>
                <a:gd name="T54" fmla="*/ 0 w 1895"/>
                <a:gd name="T55" fmla="*/ 2037 h 3169"/>
                <a:gd name="T56" fmla="*/ 1 w 1895"/>
                <a:gd name="T57" fmla="*/ 1000 h 3169"/>
                <a:gd name="T58" fmla="*/ 17 w 1895"/>
                <a:gd name="T59" fmla="*/ 847 h 3169"/>
                <a:gd name="T60" fmla="*/ 55 w 1895"/>
                <a:gd name="T61" fmla="*/ 702 h 3169"/>
                <a:gd name="T62" fmla="*/ 111 w 1895"/>
                <a:gd name="T63" fmla="*/ 564 h 3169"/>
                <a:gd name="T64" fmla="*/ 187 w 1895"/>
                <a:gd name="T65" fmla="*/ 436 h 3169"/>
                <a:gd name="T66" fmla="*/ 282 w 1895"/>
                <a:gd name="T67" fmla="*/ 316 h 3169"/>
                <a:gd name="T68" fmla="*/ 393 w 1895"/>
                <a:gd name="T69" fmla="*/ 208 h 3169"/>
                <a:gd name="T70" fmla="*/ 516 w 1895"/>
                <a:gd name="T71" fmla="*/ 123 h 3169"/>
                <a:gd name="T72" fmla="*/ 626 w 1895"/>
                <a:gd name="T73" fmla="*/ 70 h 3169"/>
                <a:gd name="T74" fmla="*/ 746 w 1895"/>
                <a:gd name="T75" fmla="*/ 31 h 3169"/>
                <a:gd name="T76" fmla="*/ 898 w 1895"/>
                <a:gd name="T77" fmla="*/ 5 h 3169"/>
                <a:gd name="T78" fmla="*/ 1061 w 1895"/>
                <a:gd name="T79" fmla="*/ 1 h 3169"/>
                <a:gd name="T80" fmla="*/ 1223 w 1895"/>
                <a:gd name="T81" fmla="*/ 16 h 3169"/>
                <a:gd name="T82" fmla="*/ 1379 w 1895"/>
                <a:gd name="T83" fmla="*/ 49 h 3169"/>
                <a:gd name="T84" fmla="*/ 1531 w 1895"/>
                <a:gd name="T85" fmla="*/ 100 h 3169"/>
                <a:gd name="T86" fmla="*/ 1677 w 1895"/>
                <a:gd name="T87" fmla="*/ 168 h 3169"/>
                <a:gd name="T88" fmla="*/ 1817 w 1895"/>
                <a:gd name="T89" fmla="*/ 256 h 3169"/>
                <a:gd name="T90" fmla="*/ 1868 w 1895"/>
                <a:gd name="T91" fmla="*/ 301 h 3169"/>
                <a:gd name="T92" fmla="*/ 1893 w 1895"/>
                <a:gd name="T93" fmla="*/ 350 h 3169"/>
                <a:gd name="T94" fmla="*/ 1894 w 1895"/>
                <a:gd name="T95" fmla="*/ 388 h 3169"/>
                <a:gd name="T96" fmla="*/ 1881 w 1895"/>
                <a:gd name="T97" fmla="*/ 429 h 3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895" h="3169">
                  <a:moveTo>
                    <a:pt x="1864" y="457"/>
                  </a:moveTo>
                  <a:lnTo>
                    <a:pt x="1843" y="484"/>
                  </a:lnTo>
                  <a:lnTo>
                    <a:pt x="1821" y="505"/>
                  </a:lnTo>
                  <a:lnTo>
                    <a:pt x="1797" y="520"/>
                  </a:lnTo>
                  <a:lnTo>
                    <a:pt x="1772" y="529"/>
                  </a:lnTo>
                  <a:lnTo>
                    <a:pt x="1746" y="531"/>
                  </a:lnTo>
                  <a:lnTo>
                    <a:pt x="1717" y="528"/>
                  </a:lnTo>
                  <a:lnTo>
                    <a:pt x="1688" y="519"/>
                  </a:lnTo>
                  <a:lnTo>
                    <a:pt x="1657" y="504"/>
                  </a:lnTo>
                  <a:lnTo>
                    <a:pt x="1572" y="455"/>
                  </a:lnTo>
                  <a:lnTo>
                    <a:pt x="1488" y="413"/>
                  </a:lnTo>
                  <a:lnTo>
                    <a:pt x="1404" y="377"/>
                  </a:lnTo>
                  <a:lnTo>
                    <a:pt x="1363" y="362"/>
                  </a:lnTo>
                  <a:lnTo>
                    <a:pt x="1323" y="348"/>
                  </a:lnTo>
                  <a:lnTo>
                    <a:pt x="1282" y="336"/>
                  </a:lnTo>
                  <a:lnTo>
                    <a:pt x="1242" y="325"/>
                  </a:lnTo>
                  <a:lnTo>
                    <a:pt x="1202" y="316"/>
                  </a:lnTo>
                  <a:lnTo>
                    <a:pt x="1162" y="309"/>
                  </a:lnTo>
                  <a:lnTo>
                    <a:pt x="1123" y="303"/>
                  </a:lnTo>
                  <a:lnTo>
                    <a:pt x="1084" y="299"/>
                  </a:lnTo>
                  <a:lnTo>
                    <a:pt x="1006" y="296"/>
                  </a:lnTo>
                  <a:lnTo>
                    <a:pt x="967" y="297"/>
                  </a:lnTo>
                  <a:lnTo>
                    <a:pt x="930" y="300"/>
                  </a:lnTo>
                  <a:lnTo>
                    <a:pt x="893" y="304"/>
                  </a:lnTo>
                  <a:lnTo>
                    <a:pt x="857" y="310"/>
                  </a:lnTo>
                  <a:lnTo>
                    <a:pt x="822" y="318"/>
                  </a:lnTo>
                  <a:lnTo>
                    <a:pt x="788" y="328"/>
                  </a:lnTo>
                  <a:lnTo>
                    <a:pt x="755" y="340"/>
                  </a:lnTo>
                  <a:lnTo>
                    <a:pt x="722" y="353"/>
                  </a:lnTo>
                  <a:lnTo>
                    <a:pt x="691" y="368"/>
                  </a:lnTo>
                  <a:lnTo>
                    <a:pt x="662" y="385"/>
                  </a:lnTo>
                  <a:lnTo>
                    <a:pt x="633" y="404"/>
                  </a:lnTo>
                  <a:lnTo>
                    <a:pt x="605" y="424"/>
                  </a:lnTo>
                  <a:lnTo>
                    <a:pt x="578" y="446"/>
                  </a:lnTo>
                  <a:lnTo>
                    <a:pt x="552" y="470"/>
                  </a:lnTo>
                  <a:lnTo>
                    <a:pt x="527" y="496"/>
                  </a:lnTo>
                  <a:lnTo>
                    <a:pt x="503" y="524"/>
                  </a:lnTo>
                  <a:lnTo>
                    <a:pt x="480" y="552"/>
                  </a:lnTo>
                  <a:lnTo>
                    <a:pt x="459" y="582"/>
                  </a:lnTo>
                  <a:lnTo>
                    <a:pt x="439" y="612"/>
                  </a:lnTo>
                  <a:lnTo>
                    <a:pt x="421" y="643"/>
                  </a:lnTo>
                  <a:lnTo>
                    <a:pt x="404" y="674"/>
                  </a:lnTo>
                  <a:lnTo>
                    <a:pt x="389" y="706"/>
                  </a:lnTo>
                  <a:lnTo>
                    <a:pt x="375" y="738"/>
                  </a:lnTo>
                  <a:lnTo>
                    <a:pt x="362" y="771"/>
                  </a:lnTo>
                  <a:lnTo>
                    <a:pt x="351" y="804"/>
                  </a:lnTo>
                  <a:lnTo>
                    <a:pt x="342" y="838"/>
                  </a:lnTo>
                  <a:lnTo>
                    <a:pt x="334" y="872"/>
                  </a:lnTo>
                  <a:lnTo>
                    <a:pt x="327" y="908"/>
                  </a:lnTo>
                  <a:lnTo>
                    <a:pt x="319" y="979"/>
                  </a:lnTo>
                  <a:lnTo>
                    <a:pt x="316" y="1016"/>
                  </a:lnTo>
                  <a:lnTo>
                    <a:pt x="316" y="1054"/>
                  </a:lnTo>
                  <a:lnTo>
                    <a:pt x="316" y="1546"/>
                  </a:lnTo>
                  <a:lnTo>
                    <a:pt x="316" y="2037"/>
                  </a:lnTo>
                  <a:lnTo>
                    <a:pt x="316" y="2528"/>
                  </a:lnTo>
                  <a:lnTo>
                    <a:pt x="316" y="3020"/>
                  </a:lnTo>
                  <a:lnTo>
                    <a:pt x="313" y="3055"/>
                  </a:lnTo>
                  <a:lnTo>
                    <a:pt x="306" y="3085"/>
                  </a:lnTo>
                  <a:lnTo>
                    <a:pt x="301" y="3098"/>
                  </a:lnTo>
                  <a:lnTo>
                    <a:pt x="295" y="3110"/>
                  </a:lnTo>
                  <a:lnTo>
                    <a:pt x="287" y="3121"/>
                  </a:lnTo>
                  <a:lnTo>
                    <a:pt x="279" y="3131"/>
                  </a:lnTo>
                  <a:lnTo>
                    <a:pt x="269" y="3140"/>
                  </a:lnTo>
                  <a:lnTo>
                    <a:pt x="258" y="3147"/>
                  </a:lnTo>
                  <a:lnTo>
                    <a:pt x="246" y="3153"/>
                  </a:lnTo>
                  <a:lnTo>
                    <a:pt x="233" y="3159"/>
                  </a:lnTo>
                  <a:lnTo>
                    <a:pt x="203" y="3166"/>
                  </a:lnTo>
                  <a:lnTo>
                    <a:pt x="186" y="3168"/>
                  </a:lnTo>
                  <a:lnTo>
                    <a:pt x="168" y="3169"/>
                  </a:lnTo>
                  <a:lnTo>
                    <a:pt x="127" y="3166"/>
                  </a:lnTo>
                  <a:lnTo>
                    <a:pt x="92" y="3159"/>
                  </a:lnTo>
                  <a:lnTo>
                    <a:pt x="63" y="3147"/>
                  </a:lnTo>
                  <a:lnTo>
                    <a:pt x="40" y="3131"/>
                  </a:lnTo>
                  <a:lnTo>
                    <a:pt x="35" y="3126"/>
                  </a:lnTo>
                  <a:lnTo>
                    <a:pt x="31" y="3121"/>
                  </a:lnTo>
                  <a:lnTo>
                    <a:pt x="22" y="3110"/>
                  </a:lnTo>
                  <a:lnTo>
                    <a:pt x="15" y="3098"/>
                  </a:lnTo>
                  <a:lnTo>
                    <a:pt x="9" y="3085"/>
                  </a:lnTo>
                  <a:lnTo>
                    <a:pt x="5" y="3070"/>
                  </a:lnTo>
                  <a:lnTo>
                    <a:pt x="2" y="3055"/>
                  </a:lnTo>
                  <a:lnTo>
                    <a:pt x="0" y="3038"/>
                  </a:lnTo>
                  <a:lnTo>
                    <a:pt x="0" y="3020"/>
                  </a:lnTo>
                  <a:lnTo>
                    <a:pt x="0" y="2528"/>
                  </a:lnTo>
                  <a:lnTo>
                    <a:pt x="0" y="2037"/>
                  </a:lnTo>
                  <a:lnTo>
                    <a:pt x="0" y="1546"/>
                  </a:lnTo>
                  <a:lnTo>
                    <a:pt x="0" y="1054"/>
                  </a:lnTo>
                  <a:lnTo>
                    <a:pt x="1" y="1000"/>
                  </a:lnTo>
                  <a:lnTo>
                    <a:pt x="4" y="948"/>
                  </a:lnTo>
                  <a:lnTo>
                    <a:pt x="10" y="897"/>
                  </a:lnTo>
                  <a:lnTo>
                    <a:pt x="17" y="847"/>
                  </a:lnTo>
                  <a:lnTo>
                    <a:pt x="27" y="797"/>
                  </a:lnTo>
                  <a:lnTo>
                    <a:pt x="40" y="749"/>
                  </a:lnTo>
                  <a:lnTo>
                    <a:pt x="55" y="702"/>
                  </a:lnTo>
                  <a:lnTo>
                    <a:pt x="71" y="655"/>
                  </a:lnTo>
                  <a:lnTo>
                    <a:pt x="90" y="609"/>
                  </a:lnTo>
                  <a:lnTo>
                    <a:pt x="111" y="564"/>
                  </a:lnTo>
                  <a:lnTo>
                    <a:pt x="134" y="520"/>
                  </a:lnTo>
                  <a:lnTo>
                    <a:pt x="159" y="478"/>
                  </a:lnTo>
                  <a:lnTo>
                    <a:pt x="187" y="436"/>
                  </a:lnTo>
                  <a:lnTo>
                    <a:pt x="216" y="395"/>
                  </a:lnTo>
                  <a:lnTo>
                    <a:pt x="248" y="355"/>
                  </a:lnTo>
                  <a:lnTo>
                    <a:pt x="282" y="316"/>
                  </a:lnTo>
                  <a:lnTo>
                    <a:pt x="318" y="278"/>
                  </a:lnTo>
                  <a:lnTo>
                    <a:pt x="355" y="242"/>
                  </a:lnTo>
                  <a:lnTo>
                    <a:pt x="393" y="208"/>
                  </a:lnTo>
                  <a:lnTo>
                    <a:pt x="433" y="177"/>
                  </a:lnTo>
                  <a:lnTo>
                    <a:pt x="474" y="149"/>
                  </a:lnTo>
                  <a:lnTo>
                    <a:pt x="516" y="123"/>
                  </a:lnTo>
                  <a:lnTo>
                    <a:pt x="559" y="100"/>
                  </a:lnTo>
                  <a:lnTo>
                    <a:pt x="603" y="79"/>
                  </a:lnTo>
                  <a:lnTo>
                    <a:pt x="626" y="70"/>
                  </a:lnTo>
                  <a:lnTo>
                    <a:pt x="649" y="61"/>
                  </a:lnTo>
                  <a:lnTo>
                    <a:pt x="696" y="45"/>
                  </a:lnTo>
                  <a:lnTo>
                    <a:pt x="746" y="31"/>
                  </a:lnTo>
                  <a:lnTo>
                    <a:pt x="795" y="20"/>
                  </a:lnTo>
                  <a:lnTo>
                    <a:pt x="846" y="11"/>
                  </a:lnTo>
                  <a:lnTo>
                    <a:pt x="898" y="5"/>
                  </a:lnTo>
                  <a:lnTo>
                    <a:pt x="952" y="2"/>
                  </a:lnTo>
                  <a:lnTo>
                    <a:pt x="1006" y="0"/>
                  </a:lnTo>
                  <a:lnTo>
                    <a:pt x="1061" y="1"/>
                  </a:lnTo>
                  <a:lnTo>
                    <a:pt x="1116" y="4"/>
                  </a:lnTo>
                  <a:lnTo>
                    <a:pt x="1169" y="9"/>
                  </a:lnTo>
                  <a:lnTo>
                    <a:pt x="1223" y="16"/>
                  </a:lnTo>
                  <a:lnTo>
                    <a:pt x="1275" y="25"/>
                  </a:lnTo>
                  <a:lnTo>
                    <a:pt x="1327" y="36"/>
                  </a:lnTo>
                  <a:lnTo>
                    <a:pt x="1379" y="49"/>
                  </a:lnTo>
                  <a:lnTo>
                    <a:pt x="1430" y="64"/>
                  </a:lnTo>
                  <a:lnTo>
                    <a:pt x="1481" y="81"/>
                  </a:lnTo>
                  <a:lnTo>
                    <a:pt x="1531" y="100"/>
                  </a:lnTo>
                  <a:lnTo>
                    <a:pt x="1580" y="121"/>
                  </a:lnTo>
                  <a:lnTo>
                    <a:pt x="1629" y="144"/>
                  </a:lnTo>
                  <a:lnTo>
                    <a:pt x="1677" y="168"/>
                  </a:lnTo>
                  <a:lnTo>
                    <a:pt x="1724" y="195"/>
                  </a:lnTo>
                  <a:lnTo>
                    <a:pt x="1771" y="225"/>
                  </a:lnTo>
                  <a:lnTo>
                    <a:pt x="1817" y="256"/>
                  </a:lnTo>
                  <a:lnTo>
                    <a:pt x="1846" y="278"/>
                  </a:lnTo>
                  <a:lnTo>
                    <a:pt x="1858" y="289"/>
                  </a:lnTo>
                  <a:lnTo>
                    <a:pt x="1868" y="301"/>
                  </a:lnTo>
                  <a:lnTo>
                    <a:pt x="1884" y="325"/>
                  </a:lnTo>
                  <a:lnTo>
                    <a:pt x="1889" y="337"/>
                  </a:lnTo>
                  <a:lnTo>
                    <a:pt x="1893" y="350"/>
                  </a:lnTo>
                  <a:lnTo>
                    <a:pt x="1895" y="362"/>
                  </a:lnTo>
                  <a:lnTo>
                    <a:pt x="1895" y="375"/>
                  </a:lnTo>
                  <a:lnTo>
                    <a:pt x="1894" y="388"/>
                  </a:lnTo>
                  <a:lnTo>
                    <a:pt x="1891" y="401"/>
                  </a:lnTo>
                  <a:lnTo>
                    <a:pt x="1887" y="415"/>
                  </a:lnTo>
                  <a:lnTo>
                    <a:pt x="1881" y="429"/>
                  </a:lnTo>
                  <a:lnTo>
                    <a:pt x="1874" y="443"/>
                  </a:lnTo>
                  <a:lnTo>
                    <a:pt x="1864" y="45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8" name="Freeform 28"/>
            <p:cNvSpPr>
              <a:spLocks noEditPoints="1"/>
            </p:cNvSpPr>
            <p:nvPr/>
          </p:nvSpPr>
          <p:spPr bwMode="auto">
            <a:xfrm>
              <a:off x="10372728" y="-18932528"/>
              <a:ext cx="3192469" cy="5137155"/>
            </a:xfrm>
            <a:custGeom>
              <a:avLst/>
              <a:gdLst>
                <a:gd name="T0" fmla="*/ 327 w 2011"/>
                <a:gd name="T1" fmla="*/ 2328 h 3236"/>
                <a:gd name="T2" fmla="*/ 388 w 2011"/>
                <a:gd name="T3" fmla="*/ 2530 h 3236"/>
                <a:gd name="T4" fmla="*/ 503 w 2011"/>
                <a:gd name="T5" fmla="*/ 2711 h 3236"/>
                <a:gd name="T6" fmla="*/ 632 w 2011"/>
                <a:gd name="T7" fmla="*/ 2832 h 3236"/>
                <a:gd name="T8" fmla="*/ 787 w 2011"/>
                <a:gd name="T9" fmla="*/ 2908 h 3236"/>
                <a:gd name="T10" fmla="*/ 967 w 2011"/>
                <a:gd name="T11" fmla="*/ 2939 h 3236"/>
                <a:gd name="T12" fmla="*/ 1155 w 2011"/>
                <a:gd name="T13" fmla="*/ 2926 h 3236"/>
                <a:gd name="T14" fmla="*/ 1320 w 2011"/>
                <a:gd name="T15" fmla="*/ 2868 h 3236"/>
                <a:gd name="T16" fmla="*/ 1459 w 2011"/>
                <a:gd name="T17" fmla="*/ 2766 h 3236"/>
                <a:gd name="T18" fmla="*/ 1572 w 2011"/>
                <a:gd name="T19" fmla="*/ 2623 h 3236"/>
                <a:gd name="T20" fmla="*/ 1649 w 2011"/>
                <a:gd name="T21" fmla="*/ 2465 h 3236"/>
                <a:gd name="T22" fmla="*/ 1694 w 2011"/>
                <a:gd name="T23" fmla="*/ 2256 h 3236"/>
                <a:gd name="T24" fmla="*/ 1692 w 2011"/>
                <a:gd name="T25" fmla="*/ 1972 h 3236"/>
                <a:gd name="T26" fmla="*/ 1639 w 2011"/>
                <a:gd name="T27" fmla="*/ 1838 h 3236"/>
                <a:gd name="T28" fmla="*/ 1530 w 2011"/>
                <a:gd name="T29" fmla="*/ 1764 h 3236"/>
                <a:gd name="T30" fmla="*/ 610 w 2011"/>
                <a:gd name="T31" fmla="*/ 1745 h 3236"/>
                <a:gd name="T32" fmla="*/ 454 w 2011"/>
                <a:gd name="T33" fmla="*/ 1774 h 3236"/>
                <a:gd name="T34" fmla="*/ 357 w 2011"/>
                <a:gd name="T35" fmla="*/ 1860 h 3236"/>
                <a:gd name="T36" fmla="*/ 316 w 2011"/>
                <a:gd name="T37" fmla="*/ 2005 h 3236"/>
                <a:gd name="T38" fmla="*/ 10 w 2011"/>
                <a:gd name="T39" fmla="*/ 1685 h 3236"/>
                <a:gd name="T40" fmla="*/ 73 w 2011"/>
                <a:gd name="T41" fmla="*/ 1564 h 3236"/>
                <a:gd name="T42" fmla="*/ 194 w 2011"/>
                <a:gd name="T43" fmla="*/ 1501 h 3236"/>
                <a:gd name="T44" fmla="*/ 1401 w 2011"/>
                <a:gd name="T45" fmla="*/ 1491 h 3236"/>
                <a:gd name="T46" fmla="*/ 1556 w 2011"/>
                <a:gd name="T47" fmla="*/ 1461 h 3236"/>
                <a:gd name="T48" fmla="*/ 1654 w 2011"/>
                <a:gd name="T49" fmla="*/ 1375 h 3236"/>
                <a:gd name="T50" fmla="*/ 1695 w 2011"/>
                <a:gd name="T51" fmla="*/ 1231 h 3236"/>
                <a:gd name="T52" fmla="*/ 1685 w 2011"/>
                <a:gd name="T53" fmla="*/ 907 h 3236"/>
                <a:gd name="T54" fmla="*/ 1622 w 2011"/>
                <a:gd name="T55" fmla="*/ 706 h 3236"/>
                <a:gd name="T56" fmla="*/ 1508 w 2011"/>
                <a:gd name="T57" fmla="*/ 524 h 3236"/>
                <a:gd name="T58" fmla="*/ 1378 w 2011"/>
                <a:gd name="T59" fmla="*/ 404 h 3236"/>
                <a:gd name="T60" fmla="*/ 1224 w 2011"/>
                <a:gd name="T61" fmla="*/ 328 h 3236"/>
                <a:gd name="T62" fmla="*/ 1045 w 2011"/>
                <a:gd name="T63" fmla="*/ 297 h 3236"/>
                <a:gd name="T64" fmla="*/ 831 w 2011"/>
                <a:gd name="T65" fmla="*/ 319 h 3236"/>
                <a:gd name="T66" fmla="*/ 634 w 2011"/>
                <a:gd name="T67" fmla="*/ 410 h 3236"/>
                <a:gd name="T68" fmla="*/ 459 w 2011"/>
                <a:gd name="T69" fmla="*/ 573 h 3236"/>
                <a:gd name="T70" fmla="*/ 350 w 2011"/>
                <a:gd name="T71" fmla="*/ 709 h 3236"/>
                <a:gd name="T72" fmla="*/ 246 w 2011"/>
                <a:gd name="T73" fmla="*/ 733 h 3236"/>
                <a:gd name="T74" fmla="*/ 151 w 2011"/>
                <a:gd name="T75" fmla="*/ 674 h 3236"/>
                <a:gd name="T76" fmla="*/ 115 w 2011"/>
                <a:gd name="T77" fmla="*/ 586 h 3236"/>
                <a:gd name="T78" fmla="*/ 211 w 2011"/>
                <a:gd name="T79" fmla="*/ 381 h 3236"/>
                <a:gd name="T80" fmla="*/ 435 w 2011"/>
                <a:gd name="T81" fmla="*/ 157 h 3236"/>
                <a:gd name="T82" fmla="*/ 631 w 2011"/>
                <a:gd name="T83" fmla="*/ 59 h 3236"/>
                <a:gd name="T84" fmla="*/ 895 w 2011"/>
                <a:gd name="T85" fmla="*/ 5 h 3236"/>
                <a:gd name="T86" fmla="*/ 1166 w 2011"/>
                <a:gd name="T87" fmla="*/ 11 h 3236"/>
                <a:gd name="T88" fmla="*/ 1408 w 2011"/>
                <a:gd name="T89" fmla="*/ 77 h 3236"/>
                <a:gd name="T90" fmla="*/ 1618 w 2011"/>
                <a:gd name="T91" fmla="*/ 204 h 3236"/>
                <a:gd name="T92" fmla="*/ 1796 w 2011"/>
                <a:gd name="T93" fmla="*/ 390 h 3236"/>
                <a:gd name="T94" fmla="*/ 1922 w 2011"/>
                <a:gd name="T95" fmla="*/ 606 h 3236"/>
                <a:gd name="T96" fmla="*/ 1994 w 2011"/>
                <a:gd name="T97" fmla="*/ 846 h 3236"/>
                <a:gd name="T98" fmla="*/ 2011 w 2011"/>
                <a:gd name="T99" fmla="*/ 1617 h 3236"/>
                <a:gd name="T100" fmla="*/ 1994 w 2011"/>
                <a:gd name="T101" fmla="*/ 2389 h 3236"/>
                <a:gd name="T102" fmla="*/ 1922 w 2011"/>
                <a:gd name="T103" fmla="*/ 2626 h 3236"/>
                <a:gd name="T104" fmla="*/ 1796 w 2011"/>
                <a:gd name="T105" fmla="*/ 2841 h 3236"/>
                <a:gd name="T106" fmla="*/ 1618 w 2011"/>
                <a:gd name="T107" fmla="*/ 3027 h 3236"/>
                <a:gd name="T108" fmla="*/ 1408 w 2011"/>
                <a:gd name="T109" fmla="*/ 3156 h 3236"/>
                <a:gd name="T110" fmla="*/ 1217 w 2011"/>
                <a:gd name="T111" fmla="*/ 3216 h 3236"/>
                <a:gd name="T112" fmla="*/ 950 w 2011"/>
                <a:gd name="T113" fmla="*/ 3234 h 3236"/>
                <a:gd name="T114" fmla="*/ 696 w 2011"/>
                <a:gd name="T115" fmla="*/ 3191 h 3236"/>
                <a:gd name="T116" fmla="*/ 473 w 2011"/>
                <a:gd name="T117" fmla="*/ 3086 h 3236"/>
                <a:gd name="T118" fmla="*/ 318 w 2011"/>
                <a:gd name="T119" fmla="*/ 2958 h 3236"/>
                <a:gd name="T120" fmla="*/ 158 w 2011"/>
                <a:gd name="T121" fmla="*/ 2758 h 3236"/>
                <a:gd name="T122" fmla="*/ 53 w 2011"/>
                <a:gd name="T123" fmla="*/ 2534 h 3236"/>
                <a:gd name="T124" fmla="*/ 4 w 2011"/>
                <a:gd name="T125" fmla="*/ 2287 h 3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11" h="3236">
                  <a:moveTo>
                    <a:pt x="315" y="2041"/>
                  </a:moveTo>
                  <a:lnTo>
                    <a:pt x="315" y="2181"/>
                  </a:lnTo>
                  <a:lnTo>
                    <a:pt x="316" y="2219"/>
                  </a:lnTo>
                  <a:lnTo>
                    <a:pt x="318" y="2256"/>
                  </a:lnTo>
                  <a:lnTo>
                    <a:pt x="327" y="2328"/>
                  </a:lnTo>
                  <a:lnTo>
                    <a:pt x="334" y="2363"/>
                  </a:lnTo>
                  <a:lnTo>
                    <a:pt x="342" y="2398"/>
                  </a:lnTo>
                  <a:lnTo>
                    <a:pt x="351" y="2432"/>
                  </a:lnTo>
                  <a:lnTo>
                    <a:pt x="362" y="2465"/>
                  </a:lnTo>
                  <a:lnTo>
                    <a:pt x="388" y="2530"/>
                  </a:lnTo>
                  <a:lnTo>
                    <a:pt x="421" y="2593"/>
                  </a:lnTo>
                  <a:lnTo>
                    <a:pt x="439" y="2623"/>
                  </a:lnTo>
                  <a:lnTo>
                    <a:pt x="459" y="2653"/>
                  </a:lnTo>
                  <a:lnTo>
                    <a:pt x="480" y="2683"/>
                  </a:lnTo>
                  <a:lnTo>
                    <a:pt x="503" y="2711"/>
                  </a:lnTo>
                  <a:lnTo>
                    <a:pt x="527" y="2740"/>
                  </a:lnTo>
                  <a:lnTo>
                    <a:pt x="552" y="2766"/>
                  </a:lnTo>
                  <a:lnTo>
                    <a:pt x="577" y="2790"/>
                  </a:lnTo>
                  <a:lnTo>
                    <a:pt x="604" y="2812"/>
                  </a:lnTo>
                  <a:lnTo>
                    <a:pt x="632" y="2832"/>
                  </a:lnTo>
                  <a:lnTo>
                    <a:pt x="661" y="2851"/>
                  </a:lnTo>
                  <a:lnTo>
                    <a:pt x="691" y="2868"/>
                  </a:lnTo>
                  <a:lnTo>
                    <a:pt x="722" y="2883"/>
                  </a:lnTo>
                  <a:lnTo>
                    <a:pt x="754" y="2896"/>
                  </a:lnTo>
                  <a:lnTo>
                    <a:pt x="787" y="2908"/>
                  </a:lnTo>
                  <a:lnTo>
                    <a:pt x="821" y="2918"/>
                  </a:lnTo>
                  <a:lnTo>
                    <a:pt x="855" y="2926"/>
                  </a:lnTo>
                  <a:lnTo>
                    <a:pt x="891" y="2932"/>
                  </a:lnTo>
                  <a:lnTo>
                    <a:pt x="928" y="2936"/>
                  </a:lnTo>
                  <a:lnTo>
                    <a:pt x="967" y="2939"/>
                  </a:lnTo>
                  <a:lnTo>
                    <a:pt x="1006" y="2940"/>
                  </a:lnTo>
                  <a:lnTo>
                    <a:pt x="1045" y="2939"/>
                  </a:lnTo>
                  <a:lnTo>
                    <a:pt x="1083" y="2936"/>
                  </a:lnTo>
                  <a:lnTo>
                    <a:pt x="1119" y="2932"/>
                  </a:lnTo>
                  <a:lnTo>
                    <a:pt x="1155" y="2926"/>
                  </a:lnTo>
                  <a:lnTo>
                    <a:pt x="1190" y="2918"/>
                  </a:lnTo>
                  <a:lnTo>
                    <a:pt x="1224" y="2908"/>
                  </a:lnTo>
                  <a:lnTo>
                    <a:pt x="1257" y="2896"/>
                  </a:lnTo>
                  <a:lnTo>
                    <a:pt x="1289" y="2883"/>
                  </a:lnTo>
                  <a:lnTo>
                    <a:pt x="1320" y="2868"/>
                  </a:lnTo>
                  <a:lnTo>
                    <a:pt x="1350" y="2851"/>
                  </a:lnTo>
                  <a:lnTo>
                    <a:pt x="1378" y="2832"/>
                  </a:lnTo>
                  <a:lnTo>
                    <a:pt x="1406" y="2812"/>
                  </a:lnTo>
                  <a:lnTo>
                    <a:pt x="1433" y="2790"/>
                  </a:lnTo>
                  <a:lnTo>
                    <a:pt x="1459" y="2766"/>
                  </a:lnTo>
                  <a:lnTo>
                    <a:pt x="1484" y="2740"/>
                  </a:lnTo>
                  <a:lnTo>
                    <a:pt x="1508" y="2711"/>
                  </a:lnTo>
                  <a:lnTo>
                    <a:pt x="1531" y="2683"/>
                  </a:lnTo>
                  <a:lnTo>
                    <a:pt x="1552" y="2653"/>
                  </a:lnTo>
                  <a:lnTo>
                    <a:pt x="1572" y="2623"/>
                  </a:lnTo>
                  <a:lnTo>
                    <a:pt x="1590" y="2593"/>
                  </a:lnTo>
                  <a:lnTo>
                    <a:pt x="1607" y="2562"/>
                  </a:lnTo>
                  <a:lnTo>
                    <a:pt x="1622" y="2530"/>
                  </a:lnTo>
                  <a:lnTo>
                    <a:pt x="1636" y="2498"/>
                  </a:lnTo>
                  <a:lnTo>
                    <a:pt x="1649" y="2465"/>
                  </a:lnTo>
                  <a:lnTo>
                    <a:pt x="1660" y="2432"/>
                  </a:lnTo>
                  <a:lnTo>
                    <a:pt x="1669" y="2398"/>
                  </a:lnTo>
                  <a:lnTo>
                    <a:pt x="1678" y="2363"/>
                  </a:lnTo>
                  <a:lnTo>
                    <a:pt x="1685" y="2328"/>
                  </a:lnTo>
                  <a:lnTo>
                    <a:pt x="1694" y="2256"/>
                  </a:lnTo>
                  <a:lnTo>
                    <a:pt x="1696" y="2219"/>
                  </a:lnTo>
                  <a:lnTo>
                    <a:pt x="1697" y="2181"/>
                  </a:lnTo>
                  <a:lnTo>
                    <a:pt x="1697" y="2041"/>
                  </a:lnTo>
                  <a:lnTo>
                    <a:pt x="1695" y="2005"/>
                  </a:lnTo>
                  <a:lnTo>
                    <a:pt x="1692" y="1972"/>
                  </a:lnTo>
                  <a:lnTo>
                    <a:pt x="1686" y="1941"/>
                  </a:lnTo>
                  <a:lnTo>
                    <a:pt x="1678" y="1912"/>
                  </a:lnTo>
                  <a:lnTo>
                    <a:pt x="1667" y="1884"/>
                  </a:lnTo>
                  <a:lnTo>
                    <a:pt x="1654" y="1860"/>
                  </a:lnTo>
                  <a:lnTo>
                    <a:pt x="1639" y="1838"/>
                  </a:lnTo>
                  <a:lnTo>
                    <a:pt x="1622" y="1819"/>
                  </a:lnTo>
                  <a:lnTo>
                    <a:pt x="1602" y="1802"/>
                  </a:lnTo>
                  <a:lnTo>
                    <a:pt x="1580" y="1787"/>
                  </a:lnTo>
                  <a:lnTo>
                    <a:pt x="1556" y="1774"/>
                  </a:lnTo>
                  <a:lnTo>
                    <a:pt x="1530" y="1764"/>
                  </a:lnTo>
                  <a:lnTo>
                    <a:pt x="1501" y="1756"/>
                  </a:lnTo>
                  <a:lnTo>
                    <a:pt x="1470" y="1750"/>
                  </a:lnTo>
                  <a:lnTo>
                    <a:pt x="1437" y="1746"/>
                  </a:lnTo>
                  <a:lnTo>
                    <a:pt x="1401" y="1745"/>
                  </a:lnTo>
                  <a:lnTo>
                    <a:pt x="610" y="1745"/>
                  </a:lnTo>
                  <a:lnTo>
                    <a:pt x="574" y="1746"/>
                  </a:lnTo>
                  <a:lnTo>
                    <a:pt x="541" y="1750"/>
                  </a:lnTo>
                  <a:lnTo>
                    <a:pt x="510" y="1756"/>
                  </a:lnTo>
                  <a:lnTo>
                    <a:pt x="481" y="1764"/>
                  </a:lnTo>
                  <a:lnTo>
                    <a:pt x="454" y="1774"/>
                  </a:lnTo>
                  <a:lnTo>
                    <a:pt x="430" y="1787"/>
                  </a:lnTo>
                  <a:lnTo>
                    <a:pt x="408" y="1802"/>
                  </a:lnTo>
                  <a:lnTo>
                    <a:pt x="389" y="1819"/>
                  </a:lnTo>
                  <a:lnTo>
                    <a:pt x="372" y="1838"/>
                  </a:lnTo>
                  <a:lnTo>
                    <a:pt x="357" y="1860"/>
                  </a:lnTo>
                  <a:lnTo>
                    <a:pt x="344" y="1884"/>
                  </a:lnTo>
                  <a:lnTo>
                    <a:pt x="334" y="1912"/>
                  </a:lnTo>
                  <a:lnTo>
                    <a:pt x="326" y="1941"/>
                  </a:lnTo>
                  <a:lnTo>
                    <a:pt x="320" y="1972"/>
                  </a:lnTo>
                  <a:lnTo>
                    <a:pt x="316" y="2005"/>
                  </a:lnTo>
                  <a:lnTo>
                    <a:pt x="315" y="2041"/>
                  </a:lnTo>
                  <a:close/>
                  <a:moveTo>
                    <a:pt x="0" y="1785"/>
                  </a:moveTo>
                  <a:lnTo>
                    <a:pt x="1" y="1750"/>
                  </a:lnTo>
                  <a:lnTo>
                    <a:pt x="4" y="1716"/>
                  </a:lnTo>
                  <a:lnTo>
                    <a:pt x="10" y="1685"/>
                  </a:lnTo>
                  <a:lnTo>
                    <a:pt x="18" y="1656"/>
                  </a:lnTo>
                  <a:lnTo>
                    <a:pt x="28" y="1630"/>
                  </a:lnTo>
                  <a:lnTo>
                    <a:pt x="41" y="1606"/>
                  </a:lnTo>
                  <a:lnTo>
                    <a:pt x="56" y="1584"/>
                  </a:lnTo>
                  <a:lnTo>
                    <a:pt x="73" y="1564"/>
                  </a:lnTo>
                  <a:lnTo>
                    <a:pt x="93" y="1547"/>
                  </a:lnTo>
                  <a:lnTo>
                    <a:pt x="115" y="1532"/>
                  </a:lnTo>
                  <a:lnTo>
                    <a:pt x="139" y="1520"/>
                  </a:lnTo>
                  <a:lnTo>
                    <a:pt x="165" y="1509"/>
                  </a:lnTo>
                  <a:lnTo>
                    <a:pt x="194" y="1501"/>
                  </a:lnTo>
                  <a:lnTo>
                    <a:pt x="225" y="1495"/>
                  </a:lnTo>
                  <a:lnTo>
                    <a:pt x="259" y="1492"/>
                  </a:lnTo>
                  <a:lnTo>
                    <a:pt x="295" y="1491"/>
                  </a:lnTo>
                  <a:lnTo>
                    <a:pt x="847" y="1491"/>
                  </a:lnTo>
                  <a:lnTo>
                    <a:pt x="1401" y="1491"/>
                  </a:lnTo>
                  <a:lnTo>
                    <a:pt x="1437" y="1490"/>
                  </a:lnTo>
                  <a:lnTo>
                    <a:pt x="1470" y="1486"/>
                  </a:lnTo>
                  <a:lnTo>
                    <a:pt x="1501" y="1480"/>
                  </a:lnTo>
                  <a:lnTo>
                    <a:pt x="1530" y="1471"/>
                  </a:lnTo>
                  <a:lnTo>
                    <a:pt x="1556" y="1461"/>
                  </a:lnTo>
                  <a:lnTo>
                    <a:pt x="1580" y="1448"/>
                  </a:lnTo>
                  <a:lnTo>
                    <a:pt x="1602" y="1433"/>
                  </a:lnTo>
                  <a:lnTo>
                    <a:pt x="1622" y="1416"/>
                  </a:lnTo>
                  <a:lnTo>
                    <a:pt x="1639" y="1397"/>
                  </a:lnTo>
                  <a:lnTo>
                    <a:pt x="1654" y="1375"/>
                  </a:lnTo>
                  <a:lnTo>
                    <a:pt x="1667" y="1351"/>
                  </a:lnTo>
                  <a:lnTo>
                    <a:pt x="1678" y="1324"/>
                  </a:lnTo>
                  <a:lnTo>
                    <a:pt x="1686" y="1295"/>
                  </a:lnTo>
                  <a:lnTo>
                    <a:pt x="1692" y="1264"/>
                  </a:lnTo>
                  <a:lnTo>
                    <a:pt x="1695" y="1231"/>
                  </a:lnTo>
                  <a:lnTo>
                    <a:pt x="1697" y="1195"/>
                  </a:lnTo>
                  <a:lnTo>
                    <a:pt x="1697" y="1053"/>
                  </a:lnTo>
                  <a:lnTo>
                    <a:pt x="1696" y="1016"/>
                  </a:lnTo>
                  <a:lnTo>
                    <a:pt x="1694" y="979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69" y="838"/>
                  </a:lnTo>
                  <a:lnTo>
                    <a:pt x="1660" y="804"/>
                  </a:lnTo>
                  <a:lnTo>
                    <a:pt x="1649" y="771"/>
                  </a:lnTo>
                  <a:lnTo>
                    <a:pt x="1622" y="706"/>
                  </a:lnTo>
                  <a:lnTo>
                    <a:pt x="1590" y="643"/>
                  </a:lnTo>
                  <a:lnTo>
                    <a:pt x="1572" y="612"/>
                  </a:lnTo>
                  <a:lnTo>
                    <a:pt x="1552" y="582"/>
                  </a:lnTo>
                  <a:lnTo>
                    <a:pt x="1531" y="552"/>
                  </a:lnTo>
                  <a:lnTo>
                    <a:pt x="1508" y="524"/>
                  </a:lnTo>
                  <a:lnTo>
                    <a:pt x="1484" y="496"/>
                  </a:lnTo>
                  <a:lnTo>
                    <a:pt x="1459" y="470"/>
                  </a:lnTo>
                  <a:lnTo>
                    <a:pt x="1433" y="446"/>
                  </a:lnTo>
                  <a:lnTo>
                    <a:pt x="1406" y="424"/>
                  </a:lnTo>
                  <a:lnTo>
                    <a:pt x="1378" y="404"/>
                  </a:lnTo>
                  <a:lnTo>
                    <a:pt x="1350" y="385"/>
                  </a:lnTo>
                  <a:lnTo>
                    <a:pt x="1320" y="368"/>
                  </a:lnTo>
                  <a:lnTo>
                    <a:pt x="1289" y="353"/>
                  </a:lnTo>
                  <a:lnTo>
                    <a:pt x="1257" y="339"/>
                  </a:lnTo>
                  <a:lnTo>
                    <a:pt x="1224" y="328"/>
                  </a:lnTo>
                  <a:lnTo>
                    <a:pt x="1190" y="318"/>
                  </a:lnTo>
                  <a:lnTo>
                    <a:pt x="1155" y="310"/>
                  </a:lnTo>
                  <a:lnTo>
                    <a:pt x="1119" y="304"/>
                  </a:lnTo>
                  <a:lnTo>
                    <a:pt x="1083" y="299"/>
                  </a:lnTo>
                  <a:lnTo>
                    <a:pt x="1045" y="297"/>
                  </a:lnTo>
                  <a:lnTo>
                    <a:pt x="1006" y="296"/>
                  </a:lnTo>
                  <a:lnTo>
                    <a:pt x="961" y="297"/>
                  </a:lnTo>
                  <a:lnTo>
                    <a:pt x="916" y="302"/>
                  </a:lnTo>
                  <a:lnTo>
                    <a:pt x="873" y="309"/>
                  </a:lnTo>
                  <a:lnTo>
                    <a:pt x="831" y="319"/>
                  </a:lnTo>
                  <a:lnTo>
                    <a:pt x="790" y="331"/>
                  </a:lnTo>
                  <a:lnTo>
                    <a:pt x="750" y="347"/>
                  </a:lnTo>
                  <a:lnTo>
                    <a:pt x="710" y="365"/>
                  </a:lnTo>
                  <a:lnTo>
                    <a:pt x="672" y="386"/>
                  </a:lnTo>
                  <a:lnTo>
                    <a:pt x="634" y="410"/>
                  </a:lnTo>
                  <a:lnTo>
                    <a:pt x="597" y="437"/>
                  </a:lnTo>
                  <a:lnTo>
                    <a:pt x="562" y="467"/>
                  </a:lnTo>
                  <a:lnTo>
                    <a:pt x="527" y="499"/>
                  </a:lnTo>
                  <a:lnTo>
                    <a:pt x="492" y="535"/>
                  </a:lnTo>
                  <a:lnTo>
                    <a:pt x="459" y="573"/>
                  </a:lnTo>
                  <a:lnTo>
                    <a:pt x="427" y="614"/>
                  </a:lnTo>
                  <a:lnTo>
                    <a:pt x="396" y="659"/>
                  </a:lnTo>
                  <a:lnTo>
                    <a:pt x="373" y="687"/>
                  </a:lnTo>
                  <a:lnTo>
                    <a:pt x="362" y="699"/>
                  </a:lnTo>
                  <a:lnTo>
                    <a:pt x="350" y="709"/>
                  </a:lnTo>
                  <a:lnTo>
                    <a:pt x="326" y="725"/>
                  </a:lnTo>
                  <a:lnTo>
                    <a:pt x="300" y="734"/>
                  </a:lnTo>
                  <a:lnTo>
                    <a:pt x="274" y="736"/>
                  </a:lnTo>
                  <a:lnTo>
                    <a:pt x="260" y="735"/>
                  </a:lnTo>
                  <a:lnTo>
                    <a:pt x="246" y="733"/>
                  </a:lnTo>
                  <a:lnTo>
                    <a:pt x="217" y="722"/>
                  </a:lnTo>
                  <a:lnTo>
                    <a:pt x="202" y="715"/>
                  </a:lnTo>
                  <a:lnTo>
                    <a:pt x="187" y="705"/>
                  </a:lnTo>
                  <a:lnTo>
                    <a:pt x="161" y="685"/>
                  </a:lnTo>
                  <a:lnTo>
                    <a:pt x="151" y="674"/>
                  </a:lnTo>
                  <a:lnTo>
                    <a:pt x="141" y="662"/>
                  </a:lnTo>
                  <a:lnTo>
                    <a:pt x="134" y="651"/>
                  </a:lnTo>
                  <a:lnTo>
                    <a:pt x="127" y="638"/>
                  </a:lnTo>
                  <a:lnTo>
                    <a:pt x="118" y="612"/>
                  </a:lnTo>
                  <a:lnTo>
                    <a:pt x="115" y="586"/>
                  </a:lnTo>
                  <a:lnTo>
                    <a:pt x="118" y="557"/>
                  </a:lnTo>
                  <a:lnTo>
                    <a:pt x="126" y="528"/>
                  </a:lnTo>
                  <a:lnTo>
                    <a:pt x="140" y="497"/>
                  </a:lnTo>
                  <a:lnTo>
                    <a:pt x="174" y="437"/>
                  </a:lnTo>
                  <a:lnTo>
                    <a:pt x="211" y="381"/>
                  </a:lnTo>
                  <a:lnTo>
                    <a:pt x="251" y="328"/>
                  </a:lnTo>
                  <a:lnTo>
                    <a:pt x="293" y="280"/>
                  </a:lnTo>
                  <a:lnTo>
                    <a:pt x="338" y="236"/>
                  </a:lnTo>
                  <a:lnTo>
                    <a:pt x="385" y="194"/>
                  </a:lnTo>
                  <a:lnTo>
                    <a:pt x="435" y="157"/>
                  </a:lnTo>
                  <a:lnTo>
                    <a:pt x="461" y="140"/>
                  </a:lnTo>
                  <a:lnTo>
                    <a:pt x="488" y="124"/>
                  </a:lnTo>
                  <a:lnTo>
                    <a:pt x="543" y="95"/>
                  </a:lnTo>
                  <a:lnTo>
                    <a:pt x="601" y="70"/>
                  </a:lnTo>
                  <a:lnTo>
                    <a:pt x="631" y="59"/>
                  </a:lnTo>
                  <a:lnTo>
                    <a:pt x="662" y="49"/>
                  </a:lnTo>
                  <a:lnTo>
                    <a:pt x="725" y="31"/>
                  </a:lnTo>
                  <a:lnTo>
                    <a:pt x="791" y="18"/>
                  </a:lnTo>
                  <a:lnTo>
                    <a:pt x="860" y="8"/>
                  </a:lnTo>
                  <a:lnTo>
                    <a:pt x="895" y="5"/>
                  </a:lnTo>
                  <a:lnTo>
                    <a:pt x="931" y="2"/>
                  </a:lnTo>
                  <a:lnTo>
                    <a:pt x="1006" y="0"/>
                  </a:lnTo>
                  <a:lnTo>
                    <a:pt x="1061" y="2"/>
                  </a:lnTo>
                  <a:lnTo>
                    <a:pt x="1114" y="5"/>
                  </a:lnTo>
                  <a:lnTo>
                    <a:pt x="1166" y="11"/>
                  </a:lnTo>
                  <a:lnTo>
                    <a:pt x="1217" y="20"/>
                  </a:lnTo>
                  <a:lnTo>
                    <a:pt x="1266" y="30"/>
                  </a:lnTo>
                  <a:lnTo>
                    <a:pt x="1315" y="44"/>
                  </a:lnTo>
                  <a:lnTo>
                    <a:pt x="1362" y="59"/>
                  </a:lnTo>
                  <a:lnTo>
                    <a:pt x="1408" y="77"/>
                  </a:lnTo>
                  <a:lnTo>
                    <a:pt x="1452" y="98"/>
                  </a:lnTo>
                  <a:lnTo>
                    <a:pt x="1496" y="121"/>
                  </a:lnTo>
                  <a:lnTo>
                    <a:pt x="1538" y="146"/>
                  </a:lnTo>
                  <a:lnTo>
                    <a:pt x="1578" y="174"/>
                  </a:lnTo>
                  <a:lnTo>
                    <a:pt x="1618" y="204"/>
                  </a:lnTo>
                  <a:lnTo>
                    <a:pt x="1656" y="237"/>
                  </a:lnTo>
                  <a:lnTo>
                    <a:pt x="1694" y="272"/>
                  </a:lnTo>
                  <a:lnTo>
                    <a:pt x="1730" y="309"/>
                  </a:lnTo>
                  <a:lnTo>
                    <a:pt x="1764" y="349"/>
                  </a:lnTo>
                  <a:lnTo>
                    <a:pt x="1796" y="390"/>
                  </a:lnTo>
                  <a:lnTo>
                    <a:pt x="1826" y="431"/>
                  </a:lnTo>
                  <a:lnTo>
                    <a:pt x="1853" y="474"/>
                  </a:lnTo>
                  <a:lnTo>
                    <a:pt x="1878" y="517"/>
                  </a:lnTo>
                  <a:lnTo>
                    <a:pt x="1901" y="561"/>
                  </a:lnTo>
                  <a:lnTo>
                    <a:pt x="1922" y="606"/>
                  </a:lnTo>
                  <a:lnTo>
                    <a:pt x="1941" y="653"/>
                  </a:lnTo>
                  <a:lnTo>
                    <a:pt x="1957" y="700"/>
                  </a:lnTo>
                  <a:lnTo>
                    <a:pt x="1972" y="748"/>
                  </a:lnTo>
                  <a:lnTo>
                    <a:pt x="1984" y="797"/>
                  </a:lnTo>
                  <a:lnTo>
                    <a:pt x="1994" y="846"/>
                  </a:lnTo>
                  <a:lnTo>
                    <a:pt x="2001" y="897"/>
                  </a:lnTo>
                  <a:lnTo>
                    <a:pt x="2007" y="948"/>
                  </a:lnTo>
                  <a:lnTo>
                    <a:pt x="2010" y="1000"/>
                  </a:lnTo>
                  <a:lnTo>
                    <a:pt x="2011" y="1053"/>
                  </a:lnTo>
                  <a:lnTo>
                    <a:pt x="2011" y="1617"/>
                  </a:lnTo>
                  <a:lnTo>
                    <a:pt x="2011" y="2181"/>
                  </a:lnTo>
                  <a:lnTo>
                    <a:pt x="2010" y="2234"/>
                  </a:lnTo>
                  <a:lnTo>
                    <a:pt x="2007" y="2287"/>
                  </a:lnTo>
                  <a:lnTo>
                    <a:pt x="2001" y="2339"/>
                  </a:lnTo>
                  <a:lnTo>
                    <a:pt x="1994" y="2389"/>
                  </a:lnTo>
                  <a:lnTo>
                    <a:pt x="1984" y="2438"/>
                  </a:lnTo>
                  <a:lnTo>
                    <a:pt x="1972" y="2487"/>
                  </a:lnTo>
                  <a:lnTo>
                    <a:pt x="1957" y="2534"/>
                  </a:lnTo>
                  <a:lnTo>
                    <a:pt x="1941" y="2581"/>
                  </a:lnTo>
                  <a:lnTo>
                    <a:pt x="1922" y="2626"/>
                  </a:lnTo>
                  <a:lnTo>
                    <a:pt x="1901" y="2671"/>
                  </a:lnTo>
                  <a:lnTo>
                    <a:pt x="1878" y="2715"/>
                  </a:lnTo>
                  <a:lnTo>
                    <a:pt x="1853" y="2758"/>
                  </a:lnTo>
                  <a:lnTo>
                    <a:pt x="1826" y="2800"/>
                  </a:lnTo>
                  <a:lnTo>
                    <a:pt x="1796" y="2841"/>
                  </a:lnTo>
                  <a:lnTo>
                    <a:pt x="1764" y="2881"/>
                  </a:lnTo>
                  <a:lnTo>
                    <a:pt x="1730" y="2920"/>
                  </a:lnTo>
                  <a:lnTo>
                    <a:pt x="1694" y="2958"/>
                  </a:lnTo>
                  <a:lnTo>
                    <a:pt x="1656" y="2994"/>
                  </a:lnTo>
                  <a:lnTo>
                    <a:pt x="1618" y="3027"/>
                  </a:lnTo>
                  <a:lnTo>
                    <a:pt x="1578" y="3058"/>
                  </a:lnTo>
                  <a:lnTo>
                    <a:pt x="1538" y="3086"/>
                  </a:lnTo>
                  <a:lnTo>
                    <a:pt x="1496" y="3112"/>
                  </a:lnTo>
                  <a:lnTo>
                    <a:pt x="1452" y="3135"/>
                  </a:lnTo>
                  <a:lnTo>
                    <a:pt x="1408" y="3156"/>
                  </a:lnTo>
                  <a:lnTo>
                    <a:pt x="1385" y="3166"/>
                  </a:lnTo>
                  <a:lnTo>
                    <a:pt x="1362" y="3175"/>
                  </a:lnTo>
                  <a:lnTo>
                    <a:pt x="1315" y="3191"/>
                  </a:lnTo>
                  <a:lnTo>
                    <a:pt x="1266" y="3205"/>
                  </a:lnTo>
                  <a:lnTo>
                    <a:pt x="1217" y="3216"/>
                  </a:lnTo>
                  <a:lnTo>
                    <a:pt x="1166" y="3225"/>
                  </a:lnTo>
                  <a:lnTo>
                    <a:pt x="1114" y="3231"/>
                  </a:lnTo>
                  <a:lnTo>
                    <a:pt x="1061" y="3234"/>
                  </a:lnTo>
                  <a:lnTo>
                    <a:pt x="1006" y="3236"/>
                  </a:lnTo>
                  <a:lnTo>
                    <a:pt x="950" y="3234"/>
                  </a:lnTo>
                  <a:lnTo>
                    <a:pt x="897" y="3231"/>
                  </a:lnTo>
                  <a:lnTo>
                    <a:pt x="845" y="3225"/>
                  </a:lnTo>
                  <a:lnTo>
                    <a:pt x="794" y="3216"/>
                  </a:lnTo>
                  <a:lnTo>
                    <a:pt x="744" y="3205"/>
                  </a:lnTo>
                  <a:lnTo>
                    <a:pt x="696" y="3191"/>
                  </a:lnTo>
                  <a:lnTo>
                    <a:pt x="649" y="3175"/>
                  </a:lnTo>
                  <a:lnTo>
                    <a:pt x="603" y="3156"/>
                  </a:lnTo>
                  <a:lnTo>
                    <a:pt x="559" y="3135"/>
                  </a:lnTo>
                  <a:lnTo>
                    <a:pt x="515" y="3112"/>
                  </a:lnTo>
                  <a:lnTo>
                    <a:pt x="473" y="3086"/>
                  </a:lnTo>
                  <a:lnTo>
                    <a:pt x="432" y="3058"/>
                  </a:lnTo>
                  <a:lnTo>
                    <a:pt x="393" y="3027"/>
                  </a:lnTo>
                  <a:lnTo>
                    <a:pt x="355" y="2994"/>
                  </a:lnTo>
                  <a:lnTo>
                    <a:pt x="336" y="2976"/>
                  </a:lnTo>
                  <a:lnTo>
                    <a:pt x="318" y="2958"/>
                  </a:lnTo>
                  <a:lnTo>
                    <a:pt x="282" y="2920"/>
                  </a:lnTo>
                  <a:lnTo>
                    <a:pt x="248" y="2881"/>
                  </a:lnTo>
                  <a:lnTo>
                    <a:pt x="215" y="2841"/>
                  </a:lnTo>
                  <a:lnTo>
                    <a:pt x="185" y="2800"/>
                  </a:lnTo>
                  <a:lnTo>
                    <a:pt x="158" y="2758"/>
                  </a:lnTo>
                  <a:lnTo>
                    <a:pt x="132" y="2715"/>
                  </a:lnTo>
                  <a:lnTo>
                    <a:pt x="109" y="2671"/>
                  </a:lnTo>
                  <a:lnTo>
                    <a:pt x="89" y="2626"/>
                  </a:lnTo>
                  <a:lnTo>
                    <a:pt x="70" y="2581"/>
                  </a:lnTo>
                  <a:lnTo>
                    <a:pt x="53" y="2534"/>
                  </a:lnTo>
                  <a:lnTo>
                    <a:pt x="39" y="2487"/>
                  </a:lnTo>
                  <a:lnTo>
                    <a:pt x="27" y="2438"/>
                  </a:lnTo>
                  <a:lnTo>
                    <a:pt x="17" y="2389"/>
                  </a:lnTo>
                  <a:lnTo>
                    <a:pt x="9" y="2339"/>
                  </a:lnTo>
                  <a:lnTo>
                    <a:pt x="4" y="2287"/>
                  </a:lnTo>
                  <a:lnTo>
                    <a:pt x="1" y="2234"/>
                  </a:lnTo>
                  <a:lnTo>
                    <a:pt x="0" y="2181"/>
                  </a:lnTo>
                  <a:lnTo>
                    <a:pt x="0" y="17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39" name="Freeform 29"/>
            <p:cNvSpPr>
              <a:spLocks noEditPoints="1"/>
            </p:cNvSpPr>
            <p:nvPr/>
          </p:nvSpPr>
          <p:spPr bwMode="auto">
            <a:xfrm>
              <a:off x="947741" y="-18930944"/>
              <a:ext cx="3194053" cy="5135558"/>
            </a:xfrm>
            <a:custGeom>
              <a:avLst/>
              <a:gdLst>
                <a:gd name="T0" fmla="*/ 1670 w 2012"/>
                <a:gd name="T1" fmla="*/ 837 h 3235"/>
                <a:gd name="T2" fmla="*/ 1599 w 2012"/>
                <a:gd name="T3" fmla="*/ 658 h 3235"/>
                <a:gd name="T4" fmla="*/ 1485 w 2012"/>
                <a:gd name="T5" fmla="*/ 495 h 3235"/>
                <a:gd name="T6" fmla="*/ 1335 w 2012"/>
                <a:gd name="T7" fmla="*/ 375 h 3235"/>
                <a:gd name="T8" fmla="*/ 1137 w 2012"/>
                <a:gd name="T9" fmla="*/ 306 h 3235"/>
                <a:gd name="T10" fmla="*/ 929 w 2012"/>
                <a:gd name="T11" fmla="*/ 299 h 3235"/>
                <a:gd name="T12" fmla="*/ 739 w 2012"/>
                <a:gd name="T13" fmla="*/ 345 h 3235"/>
                <a:gd name="T14" fmla="*/ 578 w 2012"/>
                <a:gd name="T15" fmla="*/ 445 h 3235"/>
                <a:gd name="T16" fmla="*/ 439 w 2012"/>
                <a:gd name="T17" fmla="*/ 611 h 3235"/>
                <a:gd name="T18" fmla="*/ 351 w 2012"/>
                <a:gd name="T19" fmla="*/ 803 h 3235"/>
                <a:gd name="T20" fmla="*/ 316 w 2012"/>
                <a:gd name="T21" fmla="*/ 1015 h 3235"/>
                <a:gd name="T22" fmla="*/ 329 w 2012"/>
                <a:gd name="T23" fmla="*/ 1309 h 3235"/>
                <a:gd name="T24" fmla="*/ 398 w 2012"/>
                <a:gd name="T25" fmla="*/ 1424 h 3235"/>
                <a:gd name="T26" fmla="*/ 526 w 2012"/>
                <a:gd name="T27" fmla="*/ 1483 h 3235"/>
                <a:gd name="T28" fmla="*/ 1471 w 2012"/>
                <a:gd name="T29" fmla="*/ 1485 h 3235"/>
                <a:gd name="T30" fmla="*/ 1613 w 2012"/>
                <a:gd name="T31" fmla="*/ 1424 h 3235"/>
                <a:gd name="T32" fmla="*/ 1678 w 2012"/>
                <a:gd name="T33" fmla="*/ 1323 h 3235"/>
                <a:gd name="T34" fmla="*/ 2012 w 2012"/>
                <a:gd name="T35" fmla="*/ 1467 h 3235"/>
                <a:gd name="T36" fmla="*/ 1977 w 2012"/>
                <a:gd name="T37" fmla="*/ 1617 h 3235"/>
                <a:gd name="T38" fmla="*/ 1897 w 2012"/>
                <a:gd name="T39" fmla="*/ 1703 h 3235"/>
                <a:gd name="T40" fmla="*/ 1734 w 2012"/>
                <a:gd name="T41" fmla="*/ 1744 h 3235"/>
                <a:gd name="T42" fmla="*/ 496 w 2012"/>
                <a:gd name="T43" fmla="*/ 1758 h 3235"/>
                <a:gd name="T44" fmla="*/ 380 w 2012"/>
                <a:gd name="T45" fmla="*/ 1827 h 3235"/>
                <a:gd name="T46" fmla="*/ 322 w 2012"/>
                <a:gd name="T47" fmla="*/ 1955 h 3235"/>
                <a:gd name="T48" fmla="*/ 318 w 2012"/>
                <a:gd name="T49" fmla="*/ 2255 h 3235"/>
                <a:gd name="T50" fmla="*/ 374 w 2012"/>
                <a:gd name="T51" fmla="*/ 2497 h 3235"/>
                <a:gd name="T52" fmla="*/ 470 w 2012"/>
                <a:gd name="T53" fmla="*/ 2667 h 3235"/>
                <a:gd name="T54" fmla="*/ 605 w 2012"/>
                <a:gd name="T55" fmla="*/ 2811 h 3235"/>
                <a:gd name="T56" fmla="*/ 771 w 2012"/>
                <a:gd name="T57" fmla="*/ 2902 h 3235"/>
                <a:gd name="T58" fmla="*/ 967 w 2012"/>
                <a:gd name="T59" fmla="*/ 2938 h 3235"/>
                <a:gd name="T60" fmla="*/ 1201 w 2012"/>
                <a:gd name="T61" fmla="*/ 2911 h 3235"/>
                <a:gd name="T62" fmla="*/ 1414 w 2012"/>
                <a:gd name="T63" fmla="*/ 2798 h 3235"/>
                <a:gd name="T64" fmla="*/ 1584 w 2012"/>
                <a:gd name="T65" fmla="*/ 2620 h 3235"/>
                <a:gd name="T66" fmla="*/ 1711 w 2012"/>
                <a:gd name="T67" fmla="*/ 2501 h 3235"/>
                <a:gd name="T68" fmla="*/ 1809 w 2012"/>
                <a:gd name="T69" fmla="*/ 2521 h 3235"/>
                <a:gd name="T70" fmla="*/ 1884 w 2012"/>
                <a:gd name="T71" fmla="*/ 2597 h 3235"/>
                <a:gd name="T72" fmla="*/ 1890 w 2012"/>
                <a:gd name="T73" fmla="*/ 2691 h 3235"/>
                <a:gd name="T74" fmla="*/ 1760 w 2012"/>
                <a:gd name="T75" fmla="*/ 2907 h 3235"/>
                <a:gd name="T76" fmla="*/ 1589 w 2012"/>
                <a:gd name="T77" fmla="*/ 3068 h 3235"/>
                <a:gd name="T78" fmla="*/ 1319 w 2012"/>
                <a:gd name="T79" fmla="*/ 3196 h 3235"/>
                <a:gd name="T80" fmla="*/ 1043 w 2012"/>
                <a:gd name="T81" fmla="*/ 3234 h 3235"/>
                <a:gd name="T82" fmla="*/ 745 w 2012"/>
                <a:gd name="T83" fmla="*/ 3205 h 3235"/>
                <a:gd name="T84" fmla="*/ 495 w 2012"/>
                <a:gd name="T85" fmla="*/ 3101 h 3235"/>
                <a:gd name="T86" fmla="*/ 281 w 2012"/>
                <a:gd name="T87" fmla="*/ 2926 h 3235"/>
                <a:gd name="T88" fmla="*/ 133 w 2012"/>
                <a:gd name="T89" fmla="*/ 2717 h 3235"/>
                <a:gd name="T90" fmla="*/ 33 w 2012"/>
                <a:gd name="T91" fmla="*/ 2463 h 3235"/>
                <a:gd name="T92" fmla="*/ 1 w 2012"/>
                <a:gd name="T93" fmla="*/ 2207 h 3235"/>
                <a:gd name="T94" fmla="*/ 18 w 2012"/>
                <a:gd name="T95" fmla="*/ 846 h 3235"/>
                <a:gd name="T96" fmla="*/ 99 w 2012"/>
                <a:gd name="T97" fmla="*/ 585 h 3235"/>
                <a:gd name="T98" fmla="*/ 231 w 2012"/>
                <a:gd name="T99" fmla="*/ 374 h 3235"/>
                <a:gd name="T100" fmla="*/ 432 w 2012"/>
                <a:gd name="T101" fmla="*/ 177 h 3235"/>
                <a:gd name="T102" fmla="*/ 661 w 2012"/>
                <a:gd name="T103" fmla="*/ 56 h 3235"/>
                <a:gd name="T104" fmla="*/ 898 w 2012"/>
                <a:gd name="T105" fmla="*/ 4 h 3235"/>
                <a:gd name="T106" fmla="*/ 1167 w 2012"/>
                <a:gd name="T107" fmla="*/ 11 h 3235"/>
                <a:gd name="T108" fmla="*/ 1408 w 2012"/>
                <a:gd name="T109" fmla="*/ 78 h 3235"/>
                <a:gd name="T110" fmla="*/ 1619 w 2012"/>
                <a:gd name="T111" fmla="*/ 207 h 3235"/>
                <a:gd name="T112" fmla="*/ 1811 w 2012"/>
                <a:gd name="T113" fmla="*/ 414 h 3235"/>
                <a:gd name="T114" fmla="*/ 1942 w 2012"/>
                <a:gd name="T115" fmla="*/ 654 h 3235"/>
                <a:gd name="T116" fmla="*/ 2005 w 2012"/>
                <a:gd name="T117" fmla="*/ 922 h 3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012" h="3235">
                  <a:moveTo>
                    <a:pt x="1696" y="1194"/>
                  </a:moveTo>
                  <a:lnTo>
                    <a:pt x="1696" y="1053"/>
                  </a:lnTo>
                  <a:lnTo>
                    <a:pt x="1696" y="1034"/>
                  </a:lnTo>
                  <a:lnTo>
                    <a:pt x="1696" y="1015"/>
                  </a:lnTo>
                  <a:lnTo>
                    <a:pt x="1695" y="997"/>
                  </a:lnTo>
                  <a:lnTo>
                    <a:pt x="1693" y="979"/>
                  </a:lnTo>
                  <a:lnTo>
                    <a:pt x="1692" y="960"/>
                  </a:lnTo>
                  <a:lnTo>
                    <a:pt x="1690" y="942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70" y="837"/>
                  </a:lnTo>
                  <a:lnTo>
                    <a:pt x="1665" y="820"/>
                  </a:lnTo>
                  <a:lnTo>
                    <a:pt x="1660" y="803"/>
                  </a:lnTo>
                  <a:lnTo>
                    <a:pt x="1655" y="786"/>
                  </a:lnTo>
                  <a:lnTo>
                    <a:pt x="1649" y="770"/>
                  </a:lnTo>
                  <a:lnTo>
                    <a:pt x="1643" y="753"/>
                  </a:lnTo>
                  <a:lnTo>
                    <a:pt x="1637" y="737"/>
                  </a:lnTo>
                  <a:lnTo>
                    <a:pt x="1630" y="721"/>
                  </a:lnTo>
                  <a:lnTo>
                    <a:pt x="1623" y="705"/>
                  </a:lnTo>
                  <a:lnTo>
                    <a:pt x="1616" y="689"/>
                  </a:lnTo>
                  <a:lnTo>
                    <a:pt x="1608" y="673"/>
                  </a:lnTo>
                  <a:lnTo>
                    <a:pt x="1599" y="658"/>
                  </a:lnTo>
                  <a:lnTo>
                    <a:pt x="1591" y="642"/>
                  </a:lnTo>
                  <a:lnTo>
                    <a:pt x="1582" y="626"/>
                  </a:lnTo>
                  <a:lnTo>
                    <a:pt x="1573" y="611"/>
                  </a:lnTo>
                  <a:lnTo>
                    <a:pt x="1563" y="596"/>
                  </a:lnTo>
                  <a:lnTo>
                    <a:pt x="1553" y="581"/>
                  </a:lnTo>
                  <a:lnTo>
                    <a:pt x="1542" y="566"/>
                  </a:lnTo>
                  <a:lnTo>
                    <a:pt x="1532" y="551"/>
                  </a:lnTo>
                  <a:lnTo>
                    <a:pt x="1520" y="537"/>
                  </a:lnTo>
                  <a:lnTo>
                    <a:pt x="1509" y="523"/>
                  </a:lnTo>
                  <a:lnTo>
                    <a:pt x="1497" y="509"/>
                  </a:lnTo>
                  <a:lnTo>
                    <a:pt x="1485" y="495"/>
                  </a:lnTo>
                  <a:lnTo>
                    <a:pt x="1473" y="482"/>
                  </a:lnTo>
                  <a:lnTo>
                    <a:pt x="1460" y="469"/>
                  </a:lnTo>
                  <a:lnTo>
                    <a:pt x="1447" y="457"/>
                  </a:lnTo>
                  <a:lnTo>
                    <a:pt x="1434" y="445"/>
                  </a:lnTo>
                  <a:lnTo>
                    <a:pt x="1421" y="434"/>
                  </a:lnTo>
                  <a:lnTo>
                    <a:pt x="1407" y="423"/>
                  </a:lnTo>
                  <a:lnTo>
                    <a:pt x="1393" y="413"/>
                  </a:lnTo>
                  <a:lnTo>
                    <a:pt x="1379" y="403"/>
                  </a:lnTo>
                  <a:lnTo>
                    <a:pt x="1365" y="393"/>
                  </a:lnTo>
                  <a:lnTo>
                    <a:pt x="1350" y="384"/>
                  </a:lnTo>
                  <a:lnTo>
                    <a:pt x="1335" y="375"/>
                  </a:lnTo>
                  <a:lnTo>
                    <a:pt x="1320" y="367"/>
                  </a:lnTo>
                  <a:lnTo>
                    <a:pt x="1305" y="359"/>
                  </a:lnTo>
                  <a:lnTo>
                    <a:pt x="1289" y="352"/>
                  </a:lnTo>
                  <a:lnTo>
                    <a:pt x="1274" y="345"/>
                  </a:lnTo>
                  <a:lnTo>
                    <a:pt x="1258" y="339"/>
                  </a:lnTo>
                  <a:lnTo>
                    <a:pt x="1241" y="333"/>
                  </a:lnTo>
                  <a:lnTo>
                    <a:pt x="1225" y="327"/>
                  </a:lnTo>
                  <a:lnTo>
                    <a:pt x="1191" y="317"/>
                  </a:lnTo>
                  <a:lnTo>
                    <a:pt x="1174" y="313"/>
                  </a:lnTo>
                  <a:lnTo>
                    <a:pt x="1155" y="309"/>
                  </a:lnTo>
                  <a:lnTo>
                    <a:pt x="1137" y="306"/>
                  </a:lnTo>
                  <a:lnTo>
                    <a:pt x="1119" y="303"/>
                  </a:lnTo>
                  <a:lnTo>
                    <a:pt x="1101" y="301"/>
                  </a:lnTo>
                  <a:lnTo>
                    <a:pt x="1082" y="299"/>
                  </a:lnTo>
                  <a:lnTo>
                    <a:pt x="1063" y="297"/>
                  </a:lnTo>
                  <a:lnTo>
                    <a:pt x="1044" y="296"/>
                  </a:lnTo>
                  <a:lnTo>
                    <a:pt x="1025" y="295"/>
                  </a:lnTo>
                  <a:lnTo>
                    <a:pt x="1006" y="295"/>
                  </a:lnTo>
                  <a:lnTo>
                    <a:pt x="986" y="295"/>
                  </a:lnTo>
                  <a:lnTo>
                    <a:pt x="967" y="296"/>
                  </a:lnTo>
                  <a:lnTo>
                    <a:pt x="948" y="297"/>
                  </a:lnTo>
                  <a:lnTo>
                    <a:pt x="929" y="299"/>
                  </a:lnTo>
                  <a:lnTo>
                    <a:pt x="910" y="301"/>
                  </a:lnTo>
                  <a:lnTo>
                    <a:pt x="892" y="303"/>
                  </a:lnTo>
                  <a:lnTo>
                    <a:pt x="874" y="306"/>
                  </a:lnTo>
                  <a:lnTo>
                    <a:pt x="856" y="309"/>
                  </a:lnTo>
                  <a:lnTo>
                    <a:pt x="839" y="313"/>
                  </a:lnTo>
                  <a:lnTo>
                    <a:pt x="821" y="317"/>
                  </a:lnTo>
                  <a:lnTo>
                    <a:pt x="804" y="322"/>
                  </a:lnTo>
                  <a:lnTo>
                    <a:pt x="787" y="327"/>
                  </a:lnTo>
                  <a:lnTo>
                    <a:pt x="771" y="333"/>
                  </a:lnTo>
                  <a:lnTo>
                    <a:pt x="755" y="339"/>
                  </a:lnTo>
                  <a:lnTo>
                    <a:pt x="739" y="345"/>
                  </a:lnTo>
                  <a:lnTo>
                    <a:pt x="723" y="352"/>
                  </a:lnTo>
                  <a:lnTo>
                    <a:pt x="707" y="359"/>
                  </a:lnTo>
                  <a:lnTo>
                    <a:pt x="692" y="367"/>
                  </a:lnTo>
                  <a:lnTo>
                    <a:pt x="677" y="375"/>
                  </a:lnTo>
                  <a:lnTo>
                    <a:pt x="662" y="384"/>
                  </a:lnTo>
                  <a:lnTo>
                    <a:pt x="647" y="393"/>
                  </a:lnTo>
                  <a:lnTo>
                    <a:pt x="633" y="403"/>
                  </a:lnTo>
                  <a:lnTo>
                    <a:pt x="619" y="413"/>
                  </a:lnTo>
                  <a:lnTo>
                    <a:pt x="605" y="423"/>
                  </a:lnTo>
                  <a:lnTo>
                    <a:pt x="592" y="434"/>
                  </a:lnTo>
                  <a:lnTo>
                    <a:pt x="578" y="445"/>
                  </a:lnTo>
                  <a:lnTo>
                    <a:pt x="565" y="457"/>
                  </a:lnTo>
                  <a:lnTo>
                    <a:pt x="552" y="469"/>
                  </a:lnTo>
                  <a:lnTo>
                    <a:pt x="546" y="476"/>
                  </a:lnTo>
                  <a:lnTo>
                    <a:pt x="540" y="482"/>
                  </a:lnTo>
                  <a:lnTo>
                    <a:pt x="527" y="495"/>
                  </a:lnTo>
                  <a:lnTo>
                    <a:pt x="515" y="509"/>
                  </a:lnTo>
                  <a:lnTo>
                    <a:pt x="503" y="523"/>
                  </a:lnTo>
                  <a:lnTo>
                    <a:pt x="481" y="551"/>
                  </a:lnTo>
                  <a:lnTo>
                    <a:pt x="459" y="581"/>
                  </a:lnTo>
                  <a:lnTo>
                    <a:pt x="449" y="596"/>
                  </a:lnTo>
                  <a:lnTo>
                    <a:pt x="439" y="611"/>
                  </a:lnTo>
                  <a:lnTo>
                    <a:pt x="429" y="626"/>
                  </a:lnTo>
                  <a:lnTo>
                    <a:pt x="420" y="642"/>
                  </a:lnTo>
                  <a:lnTo>
                    <a:pt x="412" y="658"/>
                  </a:lnTo>
                  <a:lnTo>
                    <a:pt x="404" y="673"/>
                  </a:lnTo>
                  <a:lnTo>
                    <a:pt x="388" y="705"/>
                  </a:lnTo>
                  <a:lnTo>
                    <a:pt x="381" y="721"/>
                  </a:lnTo>
                  <a:lnTo>
                    <a:pt x="374" y="737"/>
                  </a:lnTo>
                  <a:lnTo>
                    <a:pt x="368" y="753"/>
                  </a:lnTo>
                  <a:lnTo>
                    <a:pt x="362" y="770"/>
                  </a:lnTo>
                  <a:lnTo>
                    <a:pt x="356" y="786"/>
                  </a:lnTo>
                  <a:lnTo>
                    <a:pt x="351" y="803"/>
                  </a:lnTo>
                  <a:lnTo>
                    <a:pt x="346" y="820"/>
                  </a:lnTo>
                  <a:lnTo>
                    <a:pt x="341" y="837"/>
                  </a:lnTo>
                  <a:lnTo>
                    <a:pt x="337" y="854"/>
                  </a:lnTo>
                  <a:lnTo>
                    <a:pt x="333" y="872"/>
                  </a:lnTo>
                  <a:lnTo>
                    <a:pt x="330" y="889"/>
                  </a:lnTo>
                  <a:lnTo>
                    <a:pt x="327" y="907"/>
                  </a:lnTo>
                  <a:lnTo>
                    <a:pt x="324" y="924"/>
                  </a:lnTo>
                  <a:lnTo>
                    <a:pt x="322" y="942"/>
                  </a:lnTo>
                  <a:lnTo>
                    <a:pt x="320" y="960"/>
                  </a:lnTo>
                  <a:lnTo>
                    <a:pt x="318" y="979"/>
                  </a:lnTo>
                  <a:lnTo>
                    <a:pt x="316" y="1015"/>
                  </a:lnTo>
                  <a:lnTo>
                    <a:pt x="315" y="1034"/>
                  </a:lnTo>
                  <a:lnTo>
                    <a:pt x="315" y="1053"/>
                  </a:lnTo>
                  <a:lnTo>
                    <a:pt x="315" y="1194"/>
                  </a:lnTo>
                  <a:lnTo>
                    <a:pt x="315" y="1212"/>
                  </a:lnTo>
                  <a:lnTo>
                    <a:pt x="316" y="1230"/>
                  </a:lnTo>
                  <a:lnTo>
                    <a:pt x="317" y="1239"/>
                  </a:lnTo>
                  <a:lnTo>
                    <a:pt x="318" y="1247"/>
                  </a:lnTo>
                  <a:lnTo>
                    <a:pt x="320" y="1263"/>
                  </a:lnTo>
                  <a:lnTo>
                    <a:pt x="322" y="1279"/>
                  </a:lnTo>
                  <a:lnTo>
                    <a:pt x="325" y="1294"/>
                  </a:lnTo>
                  <a:lnTo>
                    <a:pt x="329" y="1309"/>
                  </a:lnTo>
                  <a:lnTo>
                    <a:pt x="333" y="1323"/>
                  </a:lnTo>
                  <a:lnTo>
                    <a:pt x="338" y="1337"/>
                  </a:lnTo>
                  <a:lnTo>
                    <a:pt x="344" y="1350"/>
                  </a:lnTo>
                  <a:lnTo>
                    <a:pt x="350" y="1362"/>
                  </a:lnTo>
                  <a:lnTo>
                    <a:pt x="356" y="1374"/>
                  </a:lnTo>
                  <a:lnTo>
                    <a:pt x="364" y="1385"/>
                  </a:lnTo>
                  <a:lnTo>
                    <a:pt x="371" y="1396"/>
                  </a:lnTo>
                  <a:lnTo>
                    <a:pt x="380" y="1406"/>
                  </a:lnTo>
                  <a:lnTo>
                    <a:pt x="384" y="1411"/>
                  </a:lnTo>
                  <a:lnTo>
                    <a:pt x="389" y="1415"/>
                  </a:lnTo>
                  <a:lnTo>
                    <a:pt x="398" y="1424"/>
                  </a:lnTo>
                  <a:lnTo>
                    <a:pt x="403" y="1428"/>
                  </a:lnTo>
                  <a:lnTo>
                    <a:pt x="408" y="1432"/>
                  </a:lnTo>
                  <a:lnTo>
                    <a:pt x="419" y="1440"/>
                  </a:lnTo>
                  <a:lnTo>
                    <a:pt x="430" y="1447"/>
                  </a:lnTo>
                  <a:lnTo>
                    <a:pt x="442" y="1454"/>
                  </a:lnTo>
                  <a:lnTo>
                    <a:pt x="455" y="1460"/>
                  </a:lnTo>
                  <a:lnTo>
                    <a:pt x="468" y="1466"/>
                  </a:lnTo>
                  <a:lnTo>
                    <a:pt x="482" y="1470"/>
                  </a:lnTo>
                  <a:lnTo>
                    <a:pt x="496" y="1476"/>
                  </a:lnTo>
                  <a:lnTo>
                    <a:pt x="510" y="1480"/>
                  </a:lnTo>
                  <a:lnTo>
                    <a:pt x="526" y="1483"/>
                  </a:lnTo>
                  <a:lnTo>
                    <a:pt x="542" y="1485"/>
                  </a:lnTo>
                  <a:lnTo>
                    <a:pt x="558" y="1487"/>
                  </a:lnTo>
                  <a:lnTo>
                    <a:pt x="575" y="1489"/>
                  </a:lnTo>
                  <a:lnTo>
                    <a:pt x="592" y="1490"/>
                  </a:lnTo>
                  <a:lnTo>
                    <a:pt x="611" y="1490"/>
                  </a:lnTo>
                  <a:lnTo>
                    <a:pt x="1402" y="1490"/>
                  </a:lnTo>
                  <a:lnTo>
                    <a:pt x="1420" y="1490"/>
                  </a:lnTo>
                  <a:lnTo>
                    <a:pt x="1437" y="1489"/>
                  </a:lnTo>
                  <a:lnTo>
                    <a:pt x="1446" y="1488"/>
                  </a:lnTo>
                  <a:lnTo>
                    <a:pt x="1454" y="1487"/>
                  </a:lnTo>
                  <a:lnTo>
                    <a:pt x="1471" y="1485"/>
                  </a:lnTo>
                  <a:lnTo>
                    <a:pt x="1487" y="1483"/>
                  </a:lnTo>
                  <a:lnTo>
                    <a:pt x="1502" y="1480"/>
                  </a:lnTo>
                  <a:lnTo>
                    <a:pt x="1516" y="1476"/>
                  </a:lnTo>
                  <a:lnTo>
                    <a:pt x="1531" y="1470"/>
                  </a:lnTo>
                  <a:lnTo>
                    <a:pt x="1544" y="1466"/>
                  </a:lnTo>
                  <a:lnTo>
                    <a:pt x="1557" y="1460"/>
                  </a:lnTo>
                  <a:lnTo>
                    <a:pt x="1569" y="1454"/>
                  </a:lnTo>
                  <a:lnTo>
                    <a:pt x="1581" y="1447"/>
                  </a:lnTo>
                  <a:lnTo>
                    <a:pt x="1592" y="1440"/>
                  </a:lnTo>
                  <a:lnTo>
                    <a:pt x="1603" y="1432"/>
                  </a:lnTo>
                  <a:lnTo>
                    <a:pt x="1613" y="1424"/>
                  </a:lnTo>
                  <a:lnTo>
                    <a:pt x="1618" y="1420"/>
                  </a:lnTo>
                  <a:lnTo>
                    <a:pt x="1623" y="1415"/>
                  </a:lnTo>
                  <a:lnTo>
                    <a:pt x="1632" y="1406"/>
                  </a:lnTo>
                  <a:lnTo>
                    <a:pt x="1636" y="1401"/>
                  </a:lnTo>
                  <a:lnTo>
                    <a:pt x="1640" y="1396"/>
                  </a:lnTo>
                  <a:lnTo>
                    <a:pt x="1648" y="1385"/>
                  </a:lnTo>
                  <a:lnTo>
                    <a:pt x="1655" y="1374"/>
                  </a:lnTo>
                  <a:lnTo>
                    <a:pt x="1661" y="1362"/>
                  </a:lnTo>
                  <a:lnTo>
                    <a:pt x="1668" y="1350"/>
                  </a:lnTo>
                  <a:lnTo>
                    <a:pt x="1673" y="1337"/>
                  </a:lnTo>
                  <a:lnTo>
                    <a:pt x="1678" y="1323"/>
                  </a:lnTo>
                  <a:lnTo>
                    <a:pt x="1682" y="1309"/>
                  </a:lnTo>
                  <a:lnTo>
                    <a:pt x="1686" y="1294"/>
                  </a:lnTo>
                  <a:lnTo>
                    <a:pt x="1689" y="1279"/>
                  </a:lnTo>
                  <a:lnTo>
                    <a:pt x="1692" y="1263"/>
                  </a:lnTo>
                  <a:lnTo>
                    <a:pt x="1694" y="1247"/>
                  </a:lnTo>
                  <a:lnTo>
                    <a:pt x="1695" y="1230"/>
                  </a:lnTo>
                  <a:lnTo>
                    <a:pt x="1696" y="1221"/>
                  </a:lnTo>
                  <a:lnTo>
                    <a:pt x="1696" y="1212"/>
                  </a:lnTo>
                  <a:lnTo>
                    <a:pt x="1696" y="1194"/>
                  </a:lnTo>
                  <a:close/>
                  <a:moveTo>
                    <a:pt x="2012" y="1449"/>
                  </a:moveTo>
                  <a:lnTo>
                    <a:pt x="2012" y="1467"/>
                  </a:lnTo>
                  <a:lnTo>
                    <a:pt x="2011" y="1485"/>
                  </a:lnTo>
                  <a:lnTo>
                    <a:pt x="2010" y="1494"/>
                  </a:lnTo>
                  <a:lnTo>
                    <a:pt x="2009" y="1502"/>
                  </a:lnTo>
                  <a:lnTo>
                    <a:pt x="2007" y="1519"/>
                  </a:lnTo>
                  <a:lnTo>
                    <a:pt x="2005" y="1535"/>
                  </a:lnTo>
                  <a:lnTo>
                    <a:pt x="2002" y="1550"/>
                  </a:lnTo>
                  <a:lnTo>
                    <a:pt x="1998" y="1565"/>
                  </a:lnTo>
                  <a:lnTo>
                    <a:pt x="1994" y="1579"/>
                  </a:lnTo>
                  <a:lnTo>
                    <a:pt x="1989" y="1592"/>
                  </a:lnTo>
                  <a:lnTo>
                    <a:pt x="1983" y="1605"/>
                  </a:lnTo>
                  <a:lnTo>
                    <a:pt x="1977" y="1617"/>
                  </a:lnTo>
                  <a:lnTo>
                    <a:pt x="1971" y="1629"/>
                  </a:lnTo>
                  <a:lnTo>
                    <a:pt x="1963" y="1641"/>
                  </a:lnTo>
                  <a:lnTo>
                    <a:pt x="1956" y="1651"/>
                  </a:lnTo>
                  <a:lnTo>
                    <a:pt x="1947" y="1661"/>
                  </a:lnTo>
                  <a:lnTo>
                    <a:pt x="1943" y="1666"/>
                  </a:lnTo>
                  <a:lnTo>
                    <a:pt x="1938" y="1671"/>
                  </a:lnTo>
                  <a:lnTo>
                    <a:pt x="1929" y="1680"/>
                  </a:lnTo>
                  <a:lnTo>
                    <a:pt x="1924" y="1684"/>
                  </a:lnTo>
                  <a:lnTo>
                    <a:pt x="1919" y="1688"/>
                  </a:lnTo>
                  <a:lnTo>
                    <a:pt x="1908" y="1696"/>
                  </a:lnTo>
                  <a:lnTo>
                    <a:pt x="1897" y="1703"/>
                  </a:lnTo>
                  <a:lnTo>
                    <a:pt x="1885" y="1710"/>
                  </a:lnTo>
                  <a:lnTo>
                    <a:pt x="1872" y="1716"/>
                  </a:lnTo>
                  <a:lnTo>
                    <a:pt x="1859" y="1721"/>
                  </a:lnTo>
                  <a:lnTo>
                    <a:pt x="1845" y="1726"/>
                  </a:lnTo>
                  <a:lnTo>
                    <a:pt x="1831" y="1730"/>
                  </a:lnTo>
                  <a:lnTo>
                    <a:pt x="1816" y="1734"/>
                  </a:lnTo>
                  <a:lnTo>
                    <a:pt x="1801" y="1737"/>
                  </a:lnTo>
                  <a:lnTo>
                    <a:pt x="1785" y="1740"/>
                  </a:lnTo>
                  <a:lnTo>
                    <a:pt x="1769" y="1742"/>
                  </a:lnTo>
                  <a:lnTo>
                    <a:pt x="1752" y="1743"/>
                  </a:lnTo>
                  <a:lnTo>
                    <a:pt x="1734" y="1744"/>
                  </a:lnTo>
                  <a:lnTo>
                    <a:pt x="1716" y="1744"/>
                  </a:lnTo>
                  <a:lnTo>
                    <a:pt x="1163" y="1744"/>
                  </a:lnTo>
                  <a:lnTo>
                    <a:pt x="611" y="1744"/>
                  </a:lnTo>
                  <a:lnTo>
                    <a:pt x="592" y="1745"/>
                  </a:lnTo>
                  <a:lnTo>
                    <a:pt x="575" y="1746"/>
                  </a:lnTo>
                  <a:lnTo>
                    <a:pt x="566" y="1746"/>
                  </a:lnTo>
                  <a:lnTo>
                    <a:pt x="558" y="1747"/>
                  </a:lnTo>
                  <a:lnTo>
                    <a:pt x="542" y="1749"/>
                  </a:lnTo>
                  <a:lnTo>
                    <a:pt x="526" y="1752"/>
                  </a:lnTo>
                  <a:lnTo>
                    <a:pt x="510" y="1755"/>
                  </a:lnTo>
                  <a:lnTo>
                    <a:pt x="496" y="1758"/>
                  </a:lnTo>
                  <a:lnTo>
                    <a:pt x="482" y="1763"/>
                  </a:lnTo>
                  <a:lnTo>
                    <a:pt x="468" y="1768"/>
                  </a:lnTo>
                  <a:lnTo>
                    <a:pt x="455" y="1773"/>
                  </a:lnTo>
                  <a:lnTo>
                    <a:pt x="442" y="1779"/>
                  </a:lnTo>
                  <a:lnTo>
                    <a:pt x="430" y="1786"/>
                  </a:lnTo>
                  <a:lnTo>
                    <a:pt x="419" y="1793"/>
                  </a:lnTo>
                  <a:lnTo>
                    <a:pt x="408" y="1801"/>
                  </a:lnTo>
                  <a:lnTo>
                    <a:pt x="398" y="1809"/>
                  </a:lnTo>
                  <a:lnTo>
                    <a:pt x="393" y="1813"/>
                  </a:lnTo>
                  <a:lnTo>
                    <a:pt x="389" y="1818"/>
                  </a:lnTo>
                  <a:lnTo>
                    <a:pt x="380" y="1827"/>
                  </a:lnTo>
                  <a:lnTo>
                    <a:pt x="375" y="1832"/>
                  </a:lnTo>
                  <a:lnTo>
                    <a:pt x="371" y="1838"/>
                  </a:lnTo>
                  <a:lnTo>
                    <a:pt x="364" y="1848"/>
                  </a:lnTo>
                  <a:lnTo>
                    <a:pt x="356" y="1859"/>
                  </a:lnTo>
                  <a:lnTo>
                    <a:pt x="350" y="1871"/>
                  </a:lnTo>
                  <a:lnTo>
                    <a:pt x="344" y="1884"/>
                  </a:lnTo>
                  <a:lnTo>
                    <a:pt x="338" y="1898"/>
                  </a:lnTo>
                  <a:lnTo>
                    <a:pt x="333" y="1911"/>
                  </a:lnTo>
                  <a:lnTo>
                    <a:pt x="329" y="1925"/>
                  </a:lnTo>
                  <a:lnTo>
                    <a:pt x="325" y="1940"/>
                  </a:lnTo>
                  <a:lnTo>
                    <a:pt x="322" y="1955"/>
                  </a:lnTo>
                  <a:lnTo>
                    <a:pt x="320" y="1971"/>
                  </a:lnTo>
                  <a:lnTo>
                    <a:pt x="318" y="1987"/>
                  </a:lnTo>
                  <a:lnTo>
                    <a:pt x="316" y="2004"/>
                  </a:lnTo>
                  <a:lnTo>
                    <a:pt x="316" y="2013"/>
                  </a:lnTo>
                  <a:lnTo>
                    <a:pt x="315" y="2022"/>
                  </a:lnTo>
                  <a:lnTo>
                    <a:pt x="315" y="2040"/>
                  </a:lnTo>
                  <a:lnTo>
                    <a:pt x="315" y="2181"/>
                  </a:lnTo>
                  <a:lnTo>
                    <a:pt x="315" y="2199"/>
                  </a:lnTo>
                  <a:lnTo>
                    <a:pt x="316" y="2218"/>
                  </a:lnTo>
                  <a:lnTo>
                    <a:pt x="317" y="2236"/>
                  </a:lnTo>
                  <a:lnTo>
                    <a:pt x="318" y="2255"/>
                  </a:lnTo>
                  <a:lnTo>
                    <a:pt x="320" y="2273"/>
                  </a:lnTo>
                  <a:lnTo>
                    <a:pt x="322" y="2291"/>
                  </a:lnTo>
                  <a:lnTo>
                    <a:pt x="327" y="2328"/>
                  </a:lnTo>
                  <a:lnTo>
                    <a:pt x="333" y="2363"/>
                  </a:lnTo>
                  <a:lnTo>
                    <a:pt x="341" y="2397"/>
                  </a:lnTo>
                  <a:lnTo>
                    <a:pt x="346" y="2414"/>
                  </a:lnTo>
                  <a:lnTo>
                    <a:pt x="351" y="2431"/>
                  </a:lnTo>
                  <a:lnTo>
                    <a:pt x="356" y="2448"/>
                  </a:lnTo>
                  <a:lnTo>
                    <a:pt x="362" y="2464"/>
                  </a:lnTo>
                  <a:lnTo>
                    <a:pt x="368" y="2481"/>
                  </a:lnTo>
                  <a:lnTo>
                    <a:pt x="374" y="2497"/>
                  </a:lnTo>
                  <a:lnTo>
                    <a:pt x="381" y="2513"/>
                  </a:lnTo>
                  <a:lnTo>
                    <a:pt x="388" y="2529"/>
                  </a:lnTo>
                  <a:lnTo>
                    <a:pt x="396" y="2545"/>
                  </a:lnTo>
                  <a:lnTo>
                    <a:pt x="404" y="2561"/>
                  </a:lnTo>
                  <a:lnTo>
                    <a:pt x="412" y="2577"/>
                  </a:lnTo>
                  <a:lnTo>
                    <a:pt x="420" y="2592"/>
                  </a:lnTo>
                  <a:lnTo>
                    <a:pt x="429" y="2607"/>
                  </a:lnTo>
                  <a:lnTo>
                    <a:pt x="439" y="2623"/>
                  </a:lnTo>
                  <a:lnTo>
                    <a:pt x="449" y="2638"/>
                  </a:lnTo>
                  <a:lnTo>
                    <a:pt x="459" y="2652"/>
                  </a:lnTo>
                  <a:lnTo>
                    <a:pt x="470" y="2667"/>
                  </a:lnTo>
                  <a:lnTo>
                    <a:pt x="481" y="2682"/>
                  </a:lnTo>
                  <a:lnTo>
                    <a:pt x="492" y="2696"/>
                  </a:lnTo>
                  <a:lnTo>
                    <a:pt x="503" y="2710"/>
                  </a:lnTo>
                  <a:lnTo>
                    <a:pt x="515" y="2725"/>
                  </a:lnTo>
                  <a:lnTo>
                    <a:pt x="527" y="2739"/>
                  </a:lnTo>
                  <a:lnTo>
                    <a:pt x="540" y="2752"/>
                  </a:lnTo>
                  <a:lnTo>
                    <a:pt x="552" y="2765"/>
                  </a:lnTo>
                  <a:lnTo>
                    <a:pt x="565" y="2777"/>
                  </a:lnTo>
                  <a:lnTo>
                    <a:pt x="578" y="2789"/>
                  </a:lnTo>
                  <a:lnTo>
                    <a:pt x="592" y="2800"/>
                  </a:lnTo>
                  <a:lnTo>
                    <a:pt x="605" y="2811"/>
                  </a:lnTo>
                  <a:lnTo>
                    <a:pt x="619" y="2822"/>
                  </a:lnTo>
                  <a:lnTo>
                    <a:pt x="633" y="2832"/>
                  </a:lnTo>
                  <a:lnTo>
                    <a:pt x="647" y="2841"/>
                  </a:lnTo>
                  <a:lnTo>
                    <a:pt x="662" y="2850"/>
                  </a:lnTo>
                  <a:lnTo>
                    <a:pt x="677" y="2859"/>
                  </a:lnTo>
                  <a:lnTo>
                    <a:pt x="692" y="2867"/>
                  </a:lnTo>
                  <a:lnTo>
                    <a:pt x="707" y="2875"/>
                  </a:lnTo>
                  <a:lnTo>
                    <a:pt x="723" y="2882"/>
                  </a:lnTo>
                  <a:lnTo>
                    <a:pt x="739" y="2889"/>
                  </a:lnTo>
                  <a:lnTo>
                    <a:pt x="755" y="2896"/>
                  </a:lnTo>
                  <a:lnTo>
                    <a:pt x="771" y="2902"/>
                  </a:lnTo>
                  <a:lnTo>
                    <a:pt x="787" y="2907"/>
                  </a:lnTo>
                  <a:lnTo>
                    <a:pt x="804" y="2912"/>
                  </a:lnTo>
                  <a:lnTo>
                    <a:pt x="821" y="2917"/>
                  </a:lnTo>
                  <a:lnTo>
                    <a:pt x="839" y="2921"/>
                  </a:lnTo>
                  <a:lnTo>
                    <a:pt x="856" y="2925"/>
                  </a:lnTo>
                  <a:lnTo>
                    <a:pt x="874" y="2928"/>
                  </a:lnTo>
                  <a:lnTo>
                    <a:pt x="892" y="2931"/>
                  </a:lnTo>
                  <a:lnTo>
                    <a:pt x="910" y="2934"/>
                  </a:lnTo>
                  <a:lnTo>
                    <a:pt x="929" y="2936"/>
                  </a:lnTo>
                  <a:lnTo>
                    <a:pt x="948" y="2937"/>
                  </a:lnTo>
                  <a:lnTo>
                    <a:pt x="967" y="2938"/>
                  </a:lnTo>
                  <a:lnTo>
                    <a:pt x="986" y="2939"/>
                  </a:lnTo>
                  <a:lnTo>
                    <a:pt x="1006" y="2939"/>
                  </a:lnTo>
                  <a:lnTo>
                    <a:pt x="1028" y="2939"/>
                  </a:lnTo>
                  <a:lnTo>
                    <a:pt x="1050" y="2938"/>
                  </a:lnTo>
                  <a:lnTo>
                    <a:pt x="1072" y="2936"/>
                  </a:lnTo>
                  <a:lnTo>
                    <a:pt x="1094" y="2934"/>
                  </a:lnTo>
                  <a:lnTo>
                    <a:pt x="1116" y="2930"/>
                  </a:lnTo>
                  <a:lnTo>
                    <a:pt x="1137" y="2926"/>
                  </a:lnTo>
                  <a:lnTo>
                    <a:pt x="1158" y="2922"/>
                  </a:lnTo>
                  <a:lnTo>
                    <a:pt x="1180" y="2917"/>
                  </a:lnTo>
                  <a:lnTo>
                    <a:pt x="1201" y="2911"/>
                  </a:lnTo>
                  <a:lnTo>
                    <a:pt x="1221" y="2904"/>
                  </a:lnTo>
                  <a:lnTo>
                    <a:pt x="1242" y="2896"/>
                  </a:lnTo>
                  <a:lnTo>
                    <a:pt x="1262" y="2888"/>
                  </a:lnTo>
                  <a:lnTo>
                    <a:pt x="1282" y="2880"/>
                  </a:lnTo>
                  <a:lnTo>
                    <a:pt x="1301" y="2870"/>
                  </a:lnTo>
                  <a:lnTo>
                    <a:pt x="1321" y="2860"/>
                  </a:lnTo>
                  <a:lnTo>
                    <a:pt x="1340" y="2849"/>
                  </a:lnTo>
                  <a:lnTo>
                    <a:pt x="1359" y="2837"/>
                  </a:lnTo>
                  <a:lnTo>
                    <a:pt x="1377" y="2825"/>
                  </a:lnTo>
                  <a:lnTo>
                    <a:pt x="1396" y="2812"/>
                  </a:lnTo>
                  <a:lnTo>
                    <a:pt x="1414" y="2798"/>
                  </a:lnTo>
                  <a:lnTo>
                    <a:pt x="1432" y="2783"/>
                  </a:lnTo>
                  <a:lnTo>
                    <a:pt x="1450" y="2768"/>
                  </a:lnTo>
                  <a:lnTo>
                    <a:pt x="1468" y="2752"/>
                  </a:lnTo>
                  <a:lnTo>
                    <a:pt x="1485" y="2736"/>
                  </a:lnTo>
                  <a:lnTo>
                    <a:pt x="1502" y="2717"/>
                  </a:lnTo>
                  <a:lnTo>
                    <a:pt x="1519" y="2699"/>
                  </a:lnTo>
                  <a:lnTo>
                    <a:pt x="1536" y="2681"/>
                  </a:lnTo>
                  <a:lnTo>
                    <a:pt x="1552" y="2661"/>
                  </a:lnTo>
                  <a:lnTo>
                    <a:pt x="1560" y="2651"/>
                  </a:lnTo>
                  <a:lnTo>
                    <a:pt x="1568" y="2641"/>
                  </a:lnTo>
                  <a:lnTo>
                    <a:pt x="1584" y="2620"/>
                  </a:lnTo>
                  <a:lnTo>
                    <a:pt x="1616" y="2577"/>
                  </a:lnTo>
                  <a:lnTo>
                    <a:pt x="1627" y="2561"/>
                  </a:lnTo>
                  <a:lnTo>
                    <a:pt x="1638" y="2548"/>
                  </a:lnTo>
                  <a:lnTo>
                    <a:pt x="1644" y="2542"/>
                  </a:lnTo>
                  <a:lnTo>
                    <a:pt x="1650" y="2536"/>
                  </a:lnTo>
                  <a:lnTo>
                    <a:pt x="1662" y="2526"/>
                  </a:lnTo>
                  <a:lnTo>
                    <a:pt x="1667" y="2521"/>
                  </a:lnTo>
                  <a:lnTo>
                    <a:pt x="1674" y="2517"/>
                  </a:lnTo>
                  <a:lnTo>
                    <a:pt x="1686" y="2510"/>
                  </a:lnTo>
                  <a:lnTo>
                    <a:pt x="1698" y="2505"/>
                  </a:lnTo>
                  <a:lnTo>
                    <a:pt x="1711" y="2501"/>
                  </a:lnTo>
                  <a:lnTo>
                    <a:pt x="1718" y="2500"/>
                  </a:lnTo>
                  <a:lnTo>
                    <a:pt x="1724" y="2499"/>
                  </a:lnTo>
                  <a:lnTo>
                    <a:pt x="1731" y="2499"/>
                  </a:lnTo>
                  <a:lnTo>
                    <a:pt x="1738" y="2499"/>
                  </a:lnTo>
                  <a:lnTo>
                    <a:pt x="1745" y="2499"/>
                  </a:lnTo>
                  <a:lnTo>
                    <a:pt x="1751" y="2500"/>
                  </a:lnTo>
                  <a:lnTo>
                    <a:pt x="1758" y="2501"/>
                  </a:lnTo>
                  <a:lnTo>
                    <a:pt x="1765" y="2503"/>
                  </a:lnTo>
                  <a:lnTo>
                    <a:pt x="1779" y="2507"/>
                  </a:lnTo>
                  <a:lnTo>
                    <a:pt x="1794" y="2513"/>
                  </a:lnTo>
                  <a:lnTo>
                    <a:pt x="1809" y="2521"/>
                  </a:lnTo>
                  <a:lnTo>
                    <a:pt x="1816" y="2525"/>
                  </a:lnTo>
                  <a:lnTo>
                    <a:pt x="1823" y="2530"/>
                  </a:lnTo>
                  <a:lnTo>
                    <a:pt x="1830" y="2535"/>
                  </a:lnTo>
                  <a:lnTo>
                    <a:pt x="1837" y="2540"/>
                  </a:lnTo>
                  <a:lnTo>
                    <a:pt x="1849" y="2551"/>
                  </a:lnTo>
                  <a:lnTo>
                    <a:pt x="1860" y="2562"/>
                  </a:lnTo>
                  <a:lnTo>
                    <a:pt x="1869" y="2573"/>
                  </a:lnTo>
                  <a:lnTo>
                    <a:pt x="1873" y="2579"/>
                  </a:lnTo>
                  <a:lnTo>
                    <a:pt x="1877" y="2585"/>
                  </a:lnTo>
                  <a:lnTo>
                    <a:pt x="1881" y="2591"/>
                  </a:lnTo>
                  <a:lnTo>
                    <a:pt x="1884" y="2597"/>
                  </a:lnTo>
                  <a:lnTo>
                    <a:pt x="1887" y="2603"/>
                  </a:lnTo>
                  <a:lnTo>
                    <a:pt x="1889" y="2609"/>
                  </a:lnTo>
                  <a:lnTo>
                    <a:pt x="1893" y="2622"/>
                  </a:lnTo>
                  <a:lnTo>
                    <a:pt x="1894" y="2628"/>
                  </a:lnTo>
                  <a:lnTo>
                    <a:pt x="1895" y="2635"/>
                  </a:lnTo>
                  <a:lnTo>
                    <a:pt x="1896" y="2648"/>
                  </a:lnTo>
                  <a:lnTo>
                    <a:pt x="1895" y="2662"/>
                  </a:lnTo>
                  <a:lnTo>
                    <a:pt x="1895" y="2669"/>
                  </a:lnTo>
                  <a:lnTo>
                    <a:pt x="1893" y="2677"/>
                  </a:lnTo>
                  <a:lnTo>
                    <a:pt x="1892" y="2684"/>
                  </a:lnTo>
                  <a:lnTo>
                    <a:pt x="1890" y="2691"/>
                  </a:lnTo>
                  <a:lnTo>
                    <a:pt x="1885" y="2706"/>
                  </a:lnTo>
                  <a:lnTo>
                    <a:pt x="1878" y="2722"/>
                  </a:lnTo>
                  <a:lnTo>
                    <a:pt x="1874" y="2729"/>
                  </a:lnTo>
                  <a:lnTo>
                    <a:pt x="1870" y="2738"/>
                  </a:lnTo>
                  <a:lnTo>
                    <a:pt x="1854" y="2769"/>
                  </a:lnTo>
                  <a:lnTo>
                    <a:pt x="1836" y="2798"/>
                  </a:lnTo>
                  <a:lnTo>
                    <a:pt x="1818" y="2827"/>
                  </a:lnTo>
                  <a:lnTo>
                    <a:pt x="1809" y="2841"/>
                  </a:lnTo>
                  <a:lnTo>
                    <a:pt x="1800" y="2854"/>
                  </a:lnTo>
                  <a:lnTo>
                    <a:pt x="1780" y="2881"/>
                  </a:lnTo>
                  <a:lnTo>
                    <a:pt x="1760" y="2907"/>
                  </a:lnTo>
                  <a:lnTo>
                    <a:pt x="1750" y="2919"/>
                  </a:lnTo>
                  <a:lnTo>
                    <a:pt x="1740" y="2931"/>
                  </a:lnTo>
                  <a:lnTo>
                    <a:pt x="1718" y="2955"/>
                  </a:lnTo>
                  <a:lnTo>
                    <a:pt x="1696" y="2978"/>
                  </a:lnTo>
                  <a:lnTo>
                    <a:pt x="1685" y="2989"/>
                  </a:lnTo>
                  <a:lnTo>
                    <a:pt x="1674" y="3000"/>
                  </a:lnTo>
                  <a:lnTo>
                    <a:pt x="1650" y="3020"/>
                  </a:lnTo>
                  <a:lnTo>
                    <a:pt x="1626" y="3040"/>
                  </a:lnTo>
                  <a:lnTo>
                    <a:pt x="1614" y="3050"/>
                  </a:lnTo>
                  <a:lnTo>
                    <a:pt x="1602" y="3059"/>
                  </a:lnTo>
                  <a:lnTo>
                    <a:pt x="1589" y="3068"/>
                  </a:lnTo>
                  <a:lnTo>
                    <a:pt x="1576" y="3077"/>
                  </a:lnTo>
                  <a:lnTo>
                    <a:pt x="1550" y="3094"/>
                  </a:lnTo>
                  <a:lnTo>
                    <a:pt x="1524" y="3110"/>
                  </a:lnTo>
                  <a:lnTo>
                    <a:pt x="1510" y="3117"/>
                  </a:lnTo>
                  <a:lnTo>
                    <a:pt x="1496" y="3125"/>
                  </a:lnTo>
                  <a:lnTo>
                    <a:pt x="1469" y="3139"/>
                  </a:lnTo>
                  <a:lnTo>
                    <a:pt x="1440" y="3152"/>
                  </a:lnTo>
                  <a:lnTo>
                    <a:pt x="1411" y="3165"/>
                  </a:lnTo>
                  <a:lnTo>
                    <a:pt x="1381" y="3176"/>
                  </a:lnTo>
                  <a:lnTo>
                    <a:pt x="1350" y="3186"/>
                  </a:lnTo>
                  <a:lnTo>
                    <a:pt x="1319" y="3196"/>
                  </a:lnTo>
                  <a:lnTo>
                    <a:pt x="1303" y="3200"/>
                  </a:lnTo>
                  <a:lnTo>
                    <a:pt x="1287" y="3204"/>
                  </a:lnTo>
                  <a:lnTo>
                    <a:pt x="1254" y="3211"/>
                  </a:lnTo>
                  <a:lnTo>
                    <a:pt x="1221" y="3217"/>
                  </a:lnTo>
                  <a:lnTo>
                    <a:pt x="1204" y="3220"/>
                  </a:lnTo>
                  <a:lnTo>
                    <a:pt x="1187" y="3223"/>
                  </a:lnTo>
                  <a:lnTo>
                    <a:pt x="1151" y="3227"/>
                  </a:lnTo>
                  <a:lnTo>
                    <a:pt x="1116" y="3230"/>
                  </a:lnTo>
                  <a:lnTo>
                    <a:pt x="1080" y="3233"/>
                  </a:lnTo>
                  <a:lnTo>
                    <a:pt x="1061" y="3234"/>
                  </a:lnTo>
                  <a:lnTo>
                    <a:pt x="1043" y="3234"/>
                  </a:lnTo>
                  <a:lnTo>
                    <a:pt x="1006" y="3235"/>
                  </a:lnTo>
                  <a:lnTo>
                    <a:pt x="978" y="3234"/>
                  </a:lnTo>
                  <a:lnTo>
                    <a:pt x="951" y="3234"/>
                  </a:lnTo>
                  <a:lnTo>
                    <a:pt x="924" y="3232"/>
                  </a:lnTo>
                  <a:lnTo>
                    <a:pt x="898" y="3230"/>
                  </a:lnTo>
                  <a:lnTo>
                    <a:pt x="871" y="3227"/>
                  </a:lnTo>
                  <a:lnTo>
                    <a:pt x="846" y="3224"/>
                  </a:lnTo>
                  <a:lnTo>
                    <a:pt x="820" y="3220"/>
                  </a:lnTo>
                  <a:lnTo>
                    <a:pt x="795" y="3215"/>
                  </a:lnTo>
                  <a:lnTo>
                    <a:pt x="770" y="3210"/>
                  </a:lnTo>
                  <a:lnTo>
                    <a:pt x="745" y="3205"/>
                  </a:lnTo>
                  <a:lnTo>
                    <a:pt x="721" y="3198"/>
                  </a:lnTo>
                  <a:lnTo>
                    <a:pt x="697" y="3191"/>
                  </a:lnTo>
                  <a:lnTo>
                    <a:pt x="673" y="3184"/>
                  </a:lnTo>
                  <a:lnTo>
                    <a:pt x="650" y="3176"/>
                  </a:lnTo>
                  <a:lnTo>
                    <a:pt x="627" y="3167"/>
                  </a:lnTo>
                  <a:lnTo>
                    <a:pt x="604" y="3158"/>
                  </a:lnTo>
                  <a:lnTo>
                    <a:pt x="581" y="3147"/>
                  </a:lnTo>
                  <a:lnTo>
                    <a:pt x="559" y="3136"/>
                  </a:lnTo>
                  <a:lnTo>
                    <a:pt x="537" y="3125"/>
                  </a:lnTo>
                  <a:lnTo>
                    <a:pt x="516" y="3113"/>
                  </a:lnTo>
                  <a:lnTo>
                    <a:pt x="495" y="3101"/>
                  </a:lnTo>
                  <a:lnTo>
                    <a:pt x="474" y="3088"/>
                  </a:lnTo>
                  <a:lnTo>
                    <a:pt x="453" y="3075"/>
                  </a:lnTo>
                  <a:lnTo>
                    <a:pt x="432" y="3061"/>
                  </a:lnTo>
                  <a:lnTo>
                    <a:pt x="412" y="3046"/>
                  </a:lnTo>
                  <a:lnTo>
                    <a:pt x="393" y="3030"/>
                  </a:lnTo>
                  <a:lnTo>
                    <a:pt x="373" y="3014"/>
                  </a:lnTo>
                  <a:lnTo>
                    <a:pt x="354" y="2998"/>
                  </a:lnTo>
                  <a:lnTo>
                    <a:pt x="336" y="2981"/>
                  </a:lnTo>
                  <a:lnTo>
                    <a:pt x="317" y="2963"/>
                  </a:lnTo>
                  <a:lnTo>
                    <a:pt x="299" y="2945"/>
                  </a:lnTo>
                  <a:lnTo>
                    <a:pt x="281" y="2926"/>
                  </a:lnTo>
                  <a:lnTo>
                    <a:pt x="264" y="2906"/>
                  </a:lnTo>
                  <a:lnTo>
                    <a:pt x="247" y="2886"/>
                  </a:lnTo>
                  <a:lnTo>
                    <a:pt x="231" y="2866"/>
                  </a:lnTo>
                  <a:lnTo>
                    <a:pt x="216" y="2845"/>
                  </a:lnTo>
                  <a:lnTo>
                    <a:pt x="208" y="2835"/>
                  </a:lnTo>
                  <a:lnTo>
                    <a:pt x="200" y="2825"/>
                  </a:lnTo>
                  <a:lnTo>
                    <a:pt x="186" y="2804"/>
                  </a:lnTo>
                  <a:lnTo>
                    <a:pt x="172" y="2783"/>
                  </a:lnTo>
                  <a:lnTo>
                    <a:pt x="158" y="2761"/>
                  </a:lnTo>
                  <a:lnTo>
                    <a:pt x="146" y="2740"/>
                  </a:lnTo>
                  <a:lnTo>
                    <a:pt x="133" y="2717"/>
                  </a:lnTo>
                  <a:lnTo>
                    <a:pt x="121" y="2695"/>
                  </a:lnTo>
                  <a:lnTo>
                    <a:pt x="110" y="2673"/>
                  </a:lnTo>
                  <a:lnTo>
                    <a:pt x="99" y="2650"/>
                  </a:lnTo>
                  <a:lnTo>
                    <a:pt x="89" y="2628"/>
                  </a:lnTo>
                  <a:lnTo>
                    <a:pt x="80" y="2605"/>
                  </a:lnTo>
                  <a:lnTo>
                    <a:pt x="71" y="2582"/>
                  </a:lnTo>
                  <a:lnTo>
                    <a:pt x="62" y="2558"/>
                  </a:lnTo>
                  <a:lnTo>
                    <a:pt x="54" y="2535"/>
                  </a:lnTo>
                  <a:lnTo>
                    <a:pt x="47" y="2511"/>
                  </a:lnTo>
                  <a:lnTo>
                    <a:pt x="40" y="2487"/>
                  </a:lnTo>
                  <a:lnTo>
                    <a:pt x="33" y="2463"/>
                  </a:lnTo>
                  <a:lnTo>
                    <a:pt x="28" y="2438"/>
                  </a:lnTo>
                  <a:lnTo>
                    <a:pt x="23" y="2414"/>
                  </a:lnTo>
                  <a:lnTo>
                    <a:pt x="18" y="2389"/>
                  </a:lnTo>
                  <a:lnTo>
                    <a:pt x="14" y="2364"/>
                  </a:lnTo>
                  <a:lnTo>
                    <a:pt x="10" y="2338"/>
                  </a:lnTo>
                  <a:lnTo>
                    <a:pt x="7" y="2312"/>
                  </a:lnTo>
                  <a:lnTo>
                    <a:pt x="5" y="2286"/>
                  </a:lnTo>
                  <a:lnTo>
                    <a:pt x="3" y="2260"/>
                  </a:lnTo>
                  <a:lnTo>
                    <a:pt x="1" y="2234"/>
                  </a:lnTo>
                  <a:lnTo>
                    <a:pt x="1" y="2221"/>
                  </a:lnTo>
                  <a:lnTo>
                    <a:pt x="1" y="2207"/>
                  </a:lnTo>
                  <a:lnTo>
                    <a:pt x="0" y="2181"/>
                  </a:lnTo>
                  <a:lnTo>
                    <a:pt x="0" y="1617"/>
                  </a:lnTo>
                  <a:lnTo>
                    <a:pt x="0" y="1053"/>
                  </a:lnTo>
                  <a:lnTo>
                    <a:pt x="1" y="1026"/>
                  </a:lnTo>
                  <a:lnTo>
                    <a:pt x="1" y="1000"/>
                  </a:lnTo>
                  <a:lnTo>
                    <a:pt x="3" y="973"/>
                  </a:lnTo>
                  <a:lnTo>
                    <a:pt x="5" y="947"/>
                  </a:lnTo>
                  <a:lnTo>
                    <a:pt x="7" y="922"/>
                  </a:lnTo>
                  <a:lnTo>
                    <a:pt x="10" y="896"/>
                  </a:lnTo>
                  <a:lnTo>
                    <a:pt x="14" y="871"/>
                  </a:lnTo>
                  <a:lnTo>
                    <a:pt x="18" y="846"/>
                  </a:lnTo>
                  <a:lnTo>
                    <a:pt x="23" y="821"/>
                  </a:lnTo>
                  <a:lnTo>
                    <a:pt x="28" y="797"/>
                  </a:lnTo>
                  <a:lnTo>
                    <a:pt x="33" y="772"/>
                  </a:lnTo>
                  <a:lnTo>
                    <a:pt x="40" y="748"/>
                  </a:lnTo>
                  <a:lnTo>
                    <a:pt x="47" y="724"/>
                  </a:lnTo>
                  <a:lnTo>
                    <a:pt x="54" y="701"/>
                  </a:lnTo>
                  <a:lnTo>
                    <a:pt x="62" y="677"/>
                  </a:lnTo>
                  <a:lnTo>
                    <a:pt x="71" y="654"/>
                  </a:lnTo>
                  <a:lnTo>
                    <a:pt x="80" y="630"/>
                  </a:lnTo>
                  <a:lnTo>
                    <a:pt x="89" y="608"/>
                  </a:lnTo>
                  <a:lnTo>
                    <a:pt x="99" y="585"/>
                  </a:lnTo>
                  <a:lnTo>
                    <a:pt x="110" y="563"/>
                  </a:lnTo>
                  <a:lnTo>
                    <a:pt x="121" y="541"/>
                  </a:lnTo>
                  <a:lnTo>
                    <a:pt x="133" y="519"/>
                  </a:lnTo>
                  <a:lnTo>
                    <a:pt x="146" y="498"/>
                  </a:lnTo>
                  <a:lnTo>
                    <a:pt x="158" y="477"/>
                  </a:lnTo>
                  <a:lnTo>
                    <a:pt x="172" y="456"/>
                  </a:lnTo>
                  <a:lnTo>
                    <a:pt x="186" y="435"/>
                  </a:lnTo>
                  <a:lnTo>
                    <a:pt x="200" y="414"/>
                  </a:lnTo>
                  <a:lnTo>
                    <a:pt x="216" y="394"/>
                  </a:lnTo>
                  <a:lnTo>
                    <a:pt x="223" y="384"/>
                  </a:lnTo>
                  <a:lnTo>
                    <a:pt x="231" y="374"/>
                  </a:lnTo>
                  <a:lnTo>
                    <a:pt x="247" y="354"/>
                  </a:lnTo>
                  <a:lnTo>
                    <a:pt x="264" y="335"/>
                  </a:lnTo>
                  <a:lnTo>
                    <a:pt x="281" y="315"/>
                  </a:lnTo>
                  <a:lnTo>
                    <a:pt x="299" y="296"/>
                  </a:lnTo>
                  <a:lnTo>
                    <a:pt x="317" y="277"/>
                  </a:lnTo>
                  <a:lnTo>
                    <a:pt x="336" y="259"/>
                  </a:lnTo>
                  <a:lnTo>
                    <a:pt x="354" y="241"/>
                  </a:lnTo>
                  <a:lnTo>
                    <a:pt x="373" y="225"/>
                  </a:lnTo>
                  <a:lnTo>
                    <a:pt x="393" y="207"/>
                  </a:lnTo>
                  <a:lnTo>
                    <a:pt x="412" y="192"/>
                  </a:lnTo>
                  <a:lnTo>
                    <a:pt x="432" y="177"/>
                  </a:lnTo>
                  <a:lnTo>
                    <a:pt x="453" y="162"/>
                  </a:lnTo>
                  <a:lnTo>
                    <a:pt x="474" y="148"/>
                  </a:lnTo>
                  <a:lnTo>
                    <a:pt x="495" y="135"/>
                  </a:lnTo>
                  <a:lnTo>
                    <a:pt x="516" y="122"/>
                  </a:lnTo>
                  <a:lnTo>
                    <a:pt x="537" y="110"/>
                  </a:lnTo>
                  <a:lnTo>
                    <a:pt x="559" y="99"/>
                  </a:lnTo>
                  <a:lnTo>
                    <a:pt x="581" y="88"/>
                  </a:lnTo>
                  <a:lnTo>
                    <a:pt x="604" y="78"/>
                  </a:lnTo>
                  <a:lnTo>
                    <a:pt x="627" y="69"/>
                  </a:lnTo>
                  <a:lnTo>
                    <a:pt x="650" y="60"/>
                  </a:lnTo>
                  <a:lnTo>
                    <a:pt x="661" y="56"/>
                  </a:lnTo>
                  <a:lnTo>
                    <a:pt x="673" y="51"/>
                  </a:lnTo>
                  <a:lnTo>
                    <a:pt x="697" y="44"/>
                  </a:lnTo>
                  <a:lnTo>
                    <a:pt x="721" y="37"/>
                  </a:lnTo>
                  <a:lnTo>
                    <a:pt x="745" y="30"/>
                  </a:lnTo>
                  <a:lnTo>
                    <a:pt x="770" y="24"/>
                  </a:lnTo>
                  <a:lnTo>
                    <a:pt x="795" y="19"/>
                  </a:lnTo>
                  <a:lnTo>
                    <a:pt x="807" y="17"/>
                  </a:lnTo>
                  <a:lnTo>
                    <a:pt x="820" y="15"/>
                  </a:lnTo>
                  <a:lnTo>
                    <a:pt x="846" y="11"/>
                  </a:lnTo>
                  <a:lnTo>
                    <a:pt x="871" y="7"/>
                  </a:lnTo>
                  <a:lnTo>
                    <a:pt x="898" y="4"/>
                  </a:lnTo>
                  <a:lnTo>
                    <a:pt x="924" y="2"/>
                  </a:lnTo>
                  <a:lnTo>
                    <a:pt x="951" y="1"/>
                  </a:lnTo>
                  <a:lnTo>
                    <a:pt x="978" y="0"/>
                  </a:lnTo>
                  <a:lnTo>
                    <a:pt x="1006" y="0"/>
                  </a:lnTo>
                  <a:lnTo>
                    <a:pt x="1033" y="0"/>
                  </a:lnTo>
                  <a:lnTo>
                    <a:pt x="1060" y="1"/>
                  </a:lnTo>
                  <a:lnTo>
                    <a:pt x="1087" y="2"/>
                  </a:lnTo>
                  <a:lnTo>
                    <a:pt x="1100" y="3"/>
                  </a:lnTo>
                  <a:lnTo>
                    <a:pt x="1114" y="4"/>
                  </a:lnTo>
                  <a:lnTo>
                    <a:pt x="1140" y="7"/>
                  </a:lnTo>
                  <a:lnTo>
                    <a:pt x="1167" y="11"/>
                  </a:lnTo>
                  <a:lnTo>
                    <a:pt x="1192" y="15"/>
                  </a:lnTo>
                  <a:lnTo>
                    <a:pt x="1218" y="19"/>
                  </a:lnTo>
                  <a:lnTo>
                    <a:pt x="1242" y="24"/>
                  </a:lnTo>
                  <a:lnTo>
                    <a:pt x="1267" y="30"/>
                  </a:lnTo>
                  <a:lnTo>
                    <a:pt x="1291" y="37"/>
                  </a:lnTo>
                  <a:lnTo>
                    <a:pt x="1315" y="44"/>
                  </a:lnTo>
                  <a:lnTo>
                    <a:pt x="1339" y="51"/>
                  </a:lnTo>
                  <a:lnTo>
                    <a:pt x="1363" y="60"/>
                  </a:lnTo>
                  <a:lnTo>
                    <a:pt x="1374" y="64"/>
                  </a:lnTo>
                  <a:lnTo>
                    <a:pt x="1386" y="69"/>
                  </a:lnTo>
                  <a:lnTo>
                    <a:pt x="1408" y="78"/>
                  </a:lnTo>
                  <a:lnTo>
                    <a:pt x="1431" y="88"/>
                  </a:lnTo>
                  <a:lnTo>
                    <a:pt x="1453" y="99"/>
                  </a:lnTo>
                  <a:lnTo>
                    <a:pt x="1475" y="110"/>
                  </a:lnTo>
                  <a:lnTo>
                    <a:pt x="1496" y="122"/>
                  </a:lnTo>
                  <a:lnTo>
                    <a:pt x="1517" y="135"/>
                  </a:lnTo>
                  <a:lnTo>
                    <a:pt x="1538" y="148"/>
                  </a:lnTo>
                  <a:lnTo>
                    <a:pt x="1559" y="162"/>
                  </a:lnTo>
                  <a:lnTo>
                    <a:pt x="1579" y="177"/>
                  </a:lnTo>
                  <a:lnTo>
                    <a:pt x="1599" y="192"/>
                  </a:lnTo>
                  <a:lnTo>
                    <a:pt x="1609" y="199"/>
                  </a:lnTo>
                  <a:lnTo>
                    <a:pt x="1619" y="207"/>
                  </a:lnTo>
                  <a:lnTo>
                    <a:pt x="1638" y="225"/>
                  </a:lnTo>
                  <a:lnTo>
                    <a:pt x="1657" y="241"/>
                  </a:lnTo>
                  <a:lnTo>
                    <a:pt x="1676" y="259"/>
                  </a:lnTo>
                  <a:lnTo>
                    <a:pt x="1694" y="277"/>
                  </a:lnTo>
                  <a:lnTo>
                    <a:pt x="1712" y="296"/>
                  </a:lnTo>
                  <a:lnTo>
                    <a:pt x="1730" y="315"/>
                  </a:lnTo>
                  <a:lnTo>
                    <a:pt x="1747" y="335"/>
                  </a:lnTo>
                  <a:lnTo>
                    <a:pt x="1764" y="354"/>
                  </a:lnTo>
                  <a:lnTo>
                    <a:pt x="1780" y="374"/>
                  </a:lnTo>
                  <a:lnTo>
                    <a:pt x="1796" y="394"/>
                  </a:lnTo>
                  <a:lnTo>
                    <a:pt x="1811" y="414"/>
                  </a:lnTo>
                  <a:lnTo>
                    <a:pt x="1825" y="435"/>
                  </a:lnTo>
                  <a:lnTo>
                    <a:pt x="1839" y="456"/>
                  </a:lnTo>
                  <a:lnTo>
                    <a:pt x="1853" y="477"/>
                  </a:lnTo>
                  <a:lnTo>
                    <a:pt x="1866" y="498"/>
                  </a:lnTo>
                  <a:lnTo>
                    <a:pt x="1878" y="519"/>
                  </a:lnTo>
                  <a:lnTo>
                    <a:pt x="1891" y="541"/>
                  </a:lnTo>
                  <a:lnTo>
                    <a:pt x="1902" y="563"/>
                  </a:lnTo>
                  <a:lnTo>
                    <a:pt x="1913" y="585"/>
                  </a:lnTo>
                  <a:lnTo>
                    <a:pt x="1923" y="608"/>
                  </a:lnTo>
                  <a:lnTo>
                    <a:pt x="1933" y="630"/>
                  </a:lnTo>
                  <a:lnTo>
                    <a:pt x="1942" y="654"/>
                  </a:lnTo>
                  <a:lnTo>
                    <a:pt x="1950" y="677"/>
                  </a:lnTo>
                  <a:lnTo>
                    <a:pt x="1958" y="701"/>
                  </a:lnTo>
                  <a:lnTo>
                    <a:pt x="1966" y="724"/>
                  </a:lnTo>
                  <a:lnTo>
                    <a:pt x="1972" y="748"/>
                  </a:lnTo>
                  <a:lnTo>
                    <a:pt x="1979" y="772"/>
                  </a:lnTo>
                  <a:lnTo>
                    <a:pt x="1984" y="797"/>
                  </a:lnTo>
                  <a:lnTo>
                    <a:pt x="1990" y="821"/>
                  </a:lnTo>
                  <a:lnTo>
                    <a:pt x="1994" y="846"/>
                  </a:lnTo>
                  <a:lnTo>
                    <a:pt x="1998" y="871"/>
                  </a:lnTo>
                  <a:lnTo>
                    <a:pt x="2002" y="896"/>
                  </a:lnTo>
                  <a:lnTo>
                    <a:pt x="2005" y="922"/>
                  </a:lnTo>
                  <a:lnTo>
                    <a:pt x="2008" y="947"/>
                  </a:lnTo>
                  <a:lnTo>
                    <a:pt x="2009" y="973"/>
                  </a:lnTo>
                  <a:lnTo>
                    <a:pt x="2011" y="1000"/>
                  </a:lnTo>
                  <a:lnTo>
                    <a:pt x="2011" y="1013"/>
                  </a:lnTo>
                  <a:lnTo>
                    <a:pt x="2012" y="1026"/>
                  </a:lnTo>
                  <a:lnTo>
                    <a:pt x="2012" y="1053"/>
                  </a:lnTo>
                  <a:lnTo>
                    <a:pt x="2012" y="14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</p:grpSp>
      <p:sp>
        <p:nvSpPr>
          <p:cNvPr id="41" name="Baslik_Belirtec"/>
          <p:cNvSpPr>
            <a:spLocks/>
          </p:cNvSpPr>
          <p:nvPr userDrawn="1"/>
        </p:nvSpPr>
        <p:spPr bwMode="auto">
          <a:xfrm rot="16200000">
            <a:off x="9204722" y="3937287"/>
            <a:ext cx="1103875" cy="1104741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Trebuchet MS" panose="020B0603020202020204" pitchFamily="34" charset="0"/>
            </a:endParaRPr>
          </a:p>
        </p:txBody>
      </p:sp>
      <p:sp>
        <p:nvSpPr>
          <p:cNvPr id="42" name="Baslik_Belirtec"/>
          <p:cNvSpPr>
            <a:spLocks/>
          </p:cNvSpPr>
          <p:nvPr userDrawn="1"/>
        </p:nvSpPr>
        <p:spPr bwMode="auto">
          <a:xfrm rot="5400000">
            <a:off x="1822257" y="1795880"/>
            <a:ext cx="1061204" cy="1062036"/>
          </a:xfrm>
          <a:custGeom>
            <a:avLst/>
            <a:gdLst>
              <a:gd name="T0" fmla="*/ 2524 w 2524"/>
              <a:gd name="T1" fmla="*/ 2526 h 2526"/>
              <a:gd name="T2" fmla="*/ 1893 w 2524"/>
              <a:gd name="T3" fmla="*/ 2526 h 2526"/>
              <a:gd name="T4" fmla="*/ 1262 w 2524"/>
              <a:gd name="T5" fmla="*/ 2526 h 2526"/>
              <a:gd name="T6" fmla="*/ 631 w 2524"/>
              <a:gd name="T7" fmla="*/ 2526 h 2526"/>
              <a:gd name="T8" fmla="*/ 0 w 2524"/>
              <a:gd name="T9" fmla="*/ 2526 h 2526"/>
              <a:gd name="T10" fmla="*/ 0 w 2524"/>
              <a:gd name="T11" fmla="*/ 1894 h 2526"/>
              <a:gd name="T12" fmla="*/ 0 w 2524"/>
              <a:gd name="T13" fmla="*/ 1263 h 2526"/>
              <a:gd name="T14" fmla="*/ 0 w 2524"/>
              <a:gd name="T15" fmla="*/ 631 h 2526"/>
              <a:gd name="T16" fmla="*/ 0 w 2524"/>
              <a:gd name="T17" fmla="*/ 0 h 2526"/>
              <a:gd name="T18" fmla="*/ 631 w 2524"/>
              <a:gd name="T19" fmla="*/ 0 h 2526"/>
              <a:gd name="T20" fmla="*/ 1262 w 2524"/>
              <a:gd name="T21" fmla="*/ 0 h 2526"/>
              <a:gd name="T22" fmla="*/ 1262 w 2524"/>
              <a:gd name="T23" fmla="*/ 622 h 2526"/>
              <a:gd name="T24" fmla="*/ 1262 w 2524"/>
              <a:gd name="T25" fmla="*/ 1246 h 2526"/>
              <a:gd name="T26" fmla="*/ 1893 w 2524"/>
              <a:gd name="T27" fmla="*/ 1246 h 2526"/>
              <a:gd name="T28" fmla="*/ 2524 w 2524"/>
              <a:gd name="T29" fmla="*/ 1246 h 2526"/>
              <a:gd name="T30" fmla="*/ 2524 w 2524"/>
              <a:gd name="T31" fmla="*/ 1885 h 2526"/>
              <a:gd name="T32" fmla="*/ 2524 w 2524"/>
              <a:gd name="T33" fmla="*/ 2526 h 25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524" h="2526">
                <a:moveTo>
                  <a:pt x="2524" y="2526"/>
                </a:moveTo>
                <a:lnTo>
                  <a:pt x="1893" y="2526"/>
                </a:lnTo>
                <a:lnTo>
                  <a:pt x="1262" y="2526"/>
                </a:lnTo>
                <a:lnTo>
                  <a:pt x="631" y="2526"/>
                </a:lnTo>
                <a:lnTo>
                  <a:pt x="0" y="2526"/>
                </a:lnTo>
                <a:lnTo>
                  <a:pt x="0" y="1894"/>
                </a:lnTo>
                <a:lnTo>
                  <a:pt x="0" y="1263"/>
                </a:lnTo>
                <a:lnTo>
                  <a:pt x="0" y="631"/>
                </a:lnTo>
                <a:lnTo>
                  <a:pt x="0" y="0"/>
                </a:lnTo>
                <a:lnTo>
                  <a:pt x="631" y="0"/>
                </a:lnTo>
                <a:lnTo>
                  <a:pt x="1262" y="0"/>
                </a:lnTo>
                <a:lnTo>
                  <a:pt x="1262" y="622"/>
                </a:lnTo>
                <a:lnTo>
                  <a:pt x="1262" y="1246"/>
                </a:lnTo>
                <a:lnTo>
                  <a:pt x="1893" y="1246"/>
                </a:lnTo>
                <a:lnTo>
                  <a:pt x="2524" y="1246"/>
                </a:lnTo>
                <a:lnTo>
                  <a:pt x="2524" y="1885"/>
                </a:lnTo>
                <a:lnTo>
                  <a:pt x="2524" y="2526"/>
                </a:lnTo>
                <a:close/>
              </a:path>
            </a:pathLst>
          </a:custGeom>
          <a:solidFill>
            <a:srgbClr val="ED1B2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Trebuchet MS" panose="020B0603020202020204" pitchFamily="34" charset="0"/>
            </a:endParaRPr>
          </a:p>
        </p:txBody>
      </p:sp>
      <p:pic>
        <p:nvPicPr>
          <p:cNvPr id="40" name="Picture 3" descr="\\server\DATA\ERA\Kurumsal\Pazarlama\Ayda1ERA\Logo\Logo (2)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5810" y="313093"/>
            <a:ext cx="2398955" cy="449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478885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6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42" grpId="0" animBg="1"/>
      <p:bldP spid="42" grpId="1" animBg="1"/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6"/>
          <a:srcRect l="3365" t="20530" r="35506" b="27882"/>
          <a:stretch/>
        </p:blipFill>
        <p:spPr>
          <a:xfrm>
            <a:off x="588088" y="6388554"/>
            <a:ext cx="2100942" cy="236276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2776117" y="6506692"/>
            <a:ext cx="7532914" cy="0"/>
          </a:xfrm>
          <a:prstGeom prst="line">
            <a:avLst/>
          </a:prstGeom>
          <a:ln>
            <a:solidFill>
              <a:srgbClr val="ED1B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Logo"/>
          <p:cNvGrpSpPr/>
          <p:nvPr/>
        </p:nvGrpSpPr>
        <p:grpSpPr>
          <a:xfrm>
            <a:off x="10396118" y="5915512"/>
            <a:ext cx="1207794" cy="709318"/>
            <a:chOff x="-4598988" y="-21597937"/>
            <a:chExt cx="21397911" cy="12566650"/>
          </a:xfrm>
        </p:grpSpPr>
        <p:sp>
          <p:nvSpPr>
            <p:cNvPr id="5" name="Freeform 5"/>
            <p:cNvSpPr>
              <a:spLocks noEditPoints="1"/>
            </p:cNvSpPr>
            <p:nvPr/>
          </p:nvSpPr>
          <p:spPr bwMode="auto">
            <a:xfrm>
              <a:off x="-7942" y="-10042524"/>
              <a:ext cx="539747" cy="993771"/>
            </a:xfrm>
            <a:custGeom>
              <a:avLst/>
              <a:gdLst>
                <a:gd name="T0" fmla="*/ 334 w 340"/>
                <a:gd name="T1" fmla="*/ 620 h 626"/>
                <a:gd name="T2" fmla="*/ 311 w 340"/>
                <a:gd name="T3" fmla="*/ 626 h 626"/>
                <a:gd name="T4" fmla="*/ 289 w 340"/>
                <a:gd name="T5" fmla="*/ 616 h 626"/>
                <a:gd name="T6" fmla="*/ 285 w 340"/>
                <a:gd name="T7" fmla="*/ 432 h 626"/>
                <a:gd name="T8" fmla="*/ 273 w 340"/>
                <a:gd name="T9" fmla="*/ 386 h 626"/>
                <a:gd name="T10" fmla="*/ 241 w 340"/>
                <a:gd name="T11" fmla="*/ 343 h 626"/>
                <a:gd name="T12" fmla="*/ 206 w 340"/>
                <a:gd name="T13" fmla="*/ 323 h 626"/>
                <a:gd name="T14" fmla="*/ 169 w 340"/>
                <a:gd name="T15" fmla="*/ 317 h 626"/>
                <a:gd name="T16" fmla="*/ 81 w 340"/>
                <a:gd name="T17" fmla="*/ 320 h 626"/>
                <a:gd name="T18" fmla="*/ 62 w 340"/>
                <a:gd name="T19" fmla="*/ 333 h 626"/>
                <a:gd name="T20" fmla="*/ 54 w 340"/>
                <a:gd name="T21" fmla="*/ 355 h 626"/>
                <a:gd name="T22" fmla="*/ 51 w 340"/>
                <a:gd name="T23" fmla="*/ 612 h 626"/>
                <a:gd name="T24" fmla="*/ 34 w 340"/>
                <a:gd name="T25" fmla="*/ 625 h 626"/>
                <a:gd name="T26" fmla="*/ 9 w 340"/>
                <a:gd name="T27" fmla="*/ 622 h 626"/>
                <a:gd name="T28" fmla="*/ 0 w 340"/>
                <a:gd name="T29" fmla="*/ 601 h 626"/>
                <a:gd name="T30" fmla="*/ 6 w 340"/>
                <a:gd name="T31" fmla="*/ 127 h 626"/>
                <a:gd name="T32" fmla="*/ 22 w 340"/>
                <a:gd name="T33" fmla="*/ 88 h 626"/>
                <a:gd name="T34" fmla="*/ 47 w 340"/>
                <a:gd name="T35" fmla="*/ 53 h 626"/>
                <a:gd name="T36" fmla="*/ 87 w 340"/>
                <a:gd name="T37" fmla="*/ 20 h 626"/>
                <a:gd name="T38" fmla="*/ 117 w 340"/>
                <a:gd name="T39" fmla="*/ 7 h 626"/>
                <a:gd name="T40" fmla="*/ 169 w 340"/>
                <a:gd name="T41" fmla="*/ 0 h 626"/>
                <a:gd name="T42" fmla="*/ 223 w 340"/>
                <a:gd name="T43" fmla="*/ 5 h 626"/>
                <a:gd name="T44" fmla="*/ 261 w 340"/>
                <a:gd name="T45" fmla="*/ 19 h 626"/>
                <a:gd name="T46" fmla="*/ 298 w 340"/>
                <a:gd name="T47" fmla="*/ 46 h 626"/>
                <a:gd name="T48" fmla="*/ 321 w 340"/>
                <a:gd name="T49" fmla="*/ 75 h 626"/>
                <a:gd name="T50" fmla="*/ 335 w 340"/>
                <a:gd name="T51" fmla="*/ 112 h 626"/>
                <a:gd name="T52" fmla="*/ 340 w 340"/>
                <a:gd name="T53" fmla="*/ 162 h 626"/>
                <a:gd name="T54" fmla="*/ 328 w 340"/>
                <a:gd name="T55" fmla="*/ 205 h 626"/>
                <a:gd name="T56" fmla="*/ 294 w 340"/>
                <a:gd name="T57" fmla="*/ 255 h 626"/>
                <a:gd name="T58" fmla="*/ 271 w 340"/>
                <a:gd name="T59" fmla="*/ 282 h 626"/>
                <a:gd name="T60" fmla="*/ 276 w 340"/>
                <a:gd name="T61" fmla="*/ 302 h 626"/>
                <a:gd name="T62" fmla="*/ 305 w 340"/>
                <a:gd name="T63" fmla="*/ 336 h 626"/>
                <a:gd name="T64" fmla="*/ 328 w 340"/>
                <a:gd name="T65" fmla="*/ 377 h 626"/>
                <a:gd name="T66" fmla="*/ 338 w 340"/>
                <a:gd name="T67" fmla="*/ 418 h 626"/>
                <a:gd name="T68" fmla="*/ 286 w 340"/>
                <a:gd name="T69" fmla="*/ 154 h 626"/>
                <a:gd name="T70" fmla="*/ 281 w 340"/>
                <a:gd name="T71" fmla="*/ 120 h 626"/>
                <a:gd name="T72" fmla="*/ 263 w 340"/>
                <a:gd name="T73" fmla="*/ 88 h 626"/>
                <a:gd name="T74" fmla="*/ 234 w 340"/>
                <a:gd name="T75" fmla="*/ 65 h 626"/>
                <a:gd name="T76" fmla="*/ 193 w 340"/>
                <a:gd name="T77" fmla="*/ 51 h 626"/>
                <a:gd name="T78" fmla="*/ 138 w 340"/>
                <a:gd name="T79" fmla="*/ 53 h 626"/>
                <a:gd name="T80" fmla="*/ 111 w 340"/>
                <a:gd name="T81" fmla="*/ 64 h 626"/>
                <a:gd name="T82" fmla="*/ 71 w 340"/>
                <a:gd name="T83" fmla="*/ 109 h 626"/>
                <a:gd name="T84" fmla="*/ 55 w 340"/>
                <a:gd name="T85" fmla="*/ 153 h 626"/>
                <a:gd name="T86" fmla="*/ 53 w 340"/>
                <a:gd name="T87" fmla="*/ 231 h 626"/>
                <a:gd name="T88" fmla="*/ 60 w 340"/>
                <a:gd name="T89" fmla="*/ 255 h 626"/>
                <a:gd name="T90" fmla="*/ 76 w 340"/>
                <a:gd name="T91" fmla="*/ 269 h 626"/>
                <a:gd name="T92" fmla="*/ 102 w 340"/>
                <a:gd name="T93" fmla="*/ 274 h 626"/>
                <a:gd name="T94" fmla="*/ 204 w 340"/>
                <a:gd name="T95" fmla="*/ 267 h 626"/>
                <a:gd name="T96" fmla="*/ 240 w 340"/>
                <a:gd name="T97" fmla="*/ 245 h 626"/>
                <a:gd name="T98" fmla="*/ 271 w 340"/>
                <a:gd name="T99" fmla="*/ 209 h 626"/>
                <a:gd name="T100" fmla="*/ 283 w 340"/>
                <a:gd name="T101" fmla="*/ 18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5" y="622"/>
                  </a:lnTo>
                  <a:lnTo>
                    <a:pt x="292" y="620"/>
                  </a:lnTo>
                  <a:lnTo>
                    <a:pt x="289" y="616"/>
                  </a:lnTo>
                  <a:lnTo>
                    <a:pt x="287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5" y="432"/>
                  </a:lnTo>
                  <a:lnTo>
                    <a:pt x="284" y="420"/>
                  </a:lnTo>
                  <a:lnTo>
                    <a:pt x="281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3" y="386"/>
                  </a:lnTo>
                  <a:lnTo>
                    <a:pt x="268" y="376"/>
                  </a:lnTo>
                  <a:lnTo>
                    <a:pt x="261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1" y="343"/>
                  </a:lnTo>
                  <a:lnTo>
                    <a:pt x="237" y="339"/>
                  </a:lnTo>
                  <a:lnTo>
                    <a:pt x="232" y="335"/>
                  </a:lnTo>
                  <a:lnTo>
                    <a:pt x="227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4" y="320"/>
                  </a:lnTo>
                  <a:lnTo>
                    <a:pt x="188" y="319"/>
                  </a:lnTo>
                  <a:lnTo>
                    <a:pt x="182" y="318"/>
                  </a:lnTo>
                  <a:lnTo>
                    <a:pt x="176" y="317"/>
                  </a:lnTo>
                  <a:lnTo>
                    <a:pt x="169" y="317"/>
                  </a:lnTo>
                  <a:lnTo>
                    <a:pt x="102" y="317"/>
                  </a:lnTo>
                  <a:lnTo>
                    <a:pt x="96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6" y="322"/>
                  </a:lnTo>
                  <a:lnTo>
                    <a:pt x="72" y="324"/>
                  </a:lnTo>
                  <a:lnTo>
                    <a:pt x="68" y="327"/>
                  </a:lnTo>
                  <a:lnTo>
                    <a:pt x="65" y="330"/>
                  </a:lnTo>
                  <a:lnTo>
                    <a:pt x="62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4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2" y="607"/>
                  </a:lnTo>
                  <a:lnTo>
                    <a:pt x="51" y="612"/>
                  </a:lnTo>
                  <a:lnTo>
                    <a:pt x="49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4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9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1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59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1" y="13"/>
                  </a:lnTo>
                  <a:lnTo>
                    <a:pt x="105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5" y="5"/>
                  </a:lnTo>
                  <a:lnTo>
                    <a:pt x="134" y="3"/>
                  </a:lnTo>
                  <a:lnTo>
                    <a:pt x="142" y="1"/>
                  </a:lnTo>
                  <a:lnTo>
                    <a:pt x="151" y="0"/>
                  </a:lnTo>
                  <a:lnTo>
                    <a:pt x="169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1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4" y="26"/>
                  </a:lnTo>
                  <a:lnTo>
                    <a:pt x="281" y="31"/>
                  </a:lnTo>
                  <a:lnTo>
                    <a:pt x="292" y="40"/>
                  </a:lnTo>
                  <a:lnTo>
                    <a:pt x="298" y="46"/>
                  </a:lnTo>
                  <a:lnTo>
                    <a:pt x="303" y="51"/>
                  </a:lnTo>
                  <a:lnTo>
                    <a:pt x="308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4" y="83"/>
                  </a:lnTo>
                  <a:lnTo>
                    <a:pt x="327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7" y="120"/>
                  </a:lnTo>
                  <a:lnTo>
                    <a:pt x="339" y="137"/>
                  </a:lnTo>
                  <a:lnTo>
                    <a:pt x="340" y="145"/>
                  </a:lnTo>
                  <a:lnTo>
                    <a:pt x="340" y="154"/>
                  </a:lnTo>
                  <a:lnTo>
                    <a:pt x="340" y="162"/>
                  </a:lnTo>
                  <a:lnTo>
                    <a:pt x="339" y="169"/>
                  </a:lnTo>
                  <a:lnTo>
                    <a:pt x="338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4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7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2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0" y="290"/>
                  </a:lnTo>
                  <a:lnTo>
                    <a:pt x="271" y="293"/>
                  </a:lnTo>
                  <a:lnTo>
                    <a:pt x="273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0" y="385"/>
                  </a:lnTo>
                  <a:lnTo>
                    <a:pt x="334" y="393"/>
                  </a:lnTo>
                  <a:lnTo>
                    <a:pt x="336" y="401"/>
                  </a:lnTo>
                  <a:lnTo>
                    <a:pt x="337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40" y="436"/>
                  </a:lnTo>
                  <a:lnTo>
                    <a:pt x="340" y="445"/>
                  </a:lnTo>
                  <a:lnTo>
                    <a:pt x="340" y="601"/>
                  </a:lnTo>
                  <a:close/>
                  <a:moveTo>
                    <a:pt x="286" y="154"/>
                  </a:moveTo>
                  <a:lnTo>
                    <a:pt x="285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2" y="125"/>
                  </a:lnTo>
                  <a:lnTo>
                    <a:pt x="281" y="120"/>
                  </a:lnTo>
                  <a:lnTo>
                    <a:pt x="279" y="115"/>
                  </a:lnTo>
                  <a:lnTo>
                    <a:pt x="277" y="110"/>
                  </a:lnTo>
                  <a:lnTo>
                    <a:pt x="272" y="101"/>
                  </a:lnTo>
                  <a:lnTo>
                    <a:pt x="267" y="92"/>
                  </a:lnTo>
                  <a:lnTo>
                    <a:pt x="263" y="88"/>
                  </a:lnTo>
                  <a:lnTo>
                    <a:pt x="260" y="85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3" y="70"/>
                  </a:lnTo>
                  <a:lnTo>
                    <a:pt x="234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1" y="50"/>
                  </a:lnTo>
                  <a:lnTo>
                    <a:pt x="169" y="49"/>
                  </a:lnTo>
                  <a:lnTo>
                    <a:pt x="156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2" y="55"/>
                  </a:lnTo>
                  <a:lnTo>
                    <a:pt x="127" y="57"/>
                  </a:lnTo>
                  <a:lnTo>
                    <a:pt x="121" y="59"/>
                  </a:lnTo>
                  <a:lnTo>
                    <a:pt x="116" y="61"/>
                  </a:lnTo>
                  <a:lnTo>
                    <a:pt x="111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4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7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3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4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2" y="259"/>
                  </a:lnTo>
                  <a:lnTo>
                    <a:pt x="65" y="262"/>
                  </a:lnTo>
                  <a:lnTo>
                    <a:pt x="68" y="265"/>
                  </a:lnTo>
                  <a:lnTo>
                    <a:pt x="72" y="267"/>
                  </a:lnTo>
                  <a:lnTo>
                    <a:pt x="76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6" y="274"/>
                  </a:lnTo>
                  <a:lnTo>
                    <a:pt x="102" y="274"/>
                  </a:lnTo>
                  <a:lnTo>
                    <a:pt x="169" y="274"/>
                  </a:lnTo>
                  <a:lnTo>
                    <a:pt x="178" y="274"/>
                  </a:lnTo>
                  <a:lnTo>
                    <a:pt x="186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8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1" y="252"/>
                  </a:lnTo>
                  <a:lnTo>
                    <a:pt x="240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0" y="225"/>
                  </a:lnTo>
                  <a:lnTo>
                    <a:pt x="268" y="215"/>
                  </a:lnTo>
                  <a:lnTo>
                    <a:pt x="271" y="209"/>
                  </a:lnTo>
                  <a:lnTo>
                    <a:pt x="274" y="204"/>
                  </a:lnTo>
                  <a:lnTo>
                    <a:pt x="277" y="198"/>
                  </a:lnTo>
                  <a:lnTo>
                    <a:pt x="279" y="192"/>
                  </a:lnTo>
                  <a:lnTo>
                    <a:pt x="281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6" name="Freeform 6"/>
            <p:cNvSpPr>
              <a:spLocks/>
            </p:cNvSpPr>
            <p:nvPr/>
          </p:nvSpPr>
          <p:spPr bwMode="auto">
            <a:xfrm>
              <a:off x="838202" y="-10042524"/>
              <a:ext cx="507995" cy="1011237"/>
            </a:xfrm>
            <a:custGeom>
              <a:avLst/>
              <a:gdLst>
                <a:gd name="T0" fmla="*/ 297 w 320"/>
                <a:gd name="T1" fmla="*/ 582 h 637"/>
                <a:gd name="T2" fmla="*/ 266 w 320"/>
                <a:gd name="T3" fmla="*/ 611 h 637"/>
                <a:gd name="T4" fmla="*/ 217 w 320"/>
                <a:gd name="T5" fmla="*/ 632 h 637"/>
                <a:gd name="T6" fmla="*/ 170 w 320"/>
                <a:gd name="T7" fmla="*/ 637 h 637"/>
                <a:gd name="T8" fmla="*/ 118 w 320"/>
                <a:gd name="T9" fmla="*/ 630 h 637"/>
                <a:gd name="T10" fmla="*/ 80 w 320"/>
                <a:gd name="T11" fmla="*/ 613 h 637"/>
                <a:gd name="T12" fmla="*/ 48 w 320"/>
                <a:gd name="T13" fmla="*/ 585 h 637"/>
                <a:gd name="T14" fmla="*/ 19 w 320"/>
                <a:gd name="T15" fmla="*/ 543 h 637"/>
                <a:gd name="T16" fmla="*/ 3 w 320"/>
                <a:gd name="T17" fmla="*/ 494 h 637"/>
                <a:gd name="T18" fmla="*/ 0 w 320"/>
                <a:gd name="T19" fmla="*/ 178 h 637"/>
                <a:gd name="T20" fmla="*/ 9 w 320"/>
                <a:gd name="T21" fmla="*/ 119 h 637"/>
                <a:gd name="T22" fmla="*/ 27 w 320"/>
                <a:gd name="T23" fmla="*/ 81 h 637"/>
                <a:gd name="T24" fmla="*/ 54 w 320"/>
                <a:gd name="T25" fmla="*/ 46 h 637"/>
                <a:gd name="T26" fmla="*/ 94 w 320"/>
                <a:gd name="T27" fmla="*/ 16 h 637"/>
                <a:gd name="T28" fmla="*/ 126 w 320"/>
                <a:gd name="T29" fmla="*/ 5 h 637"/>
                <a:gd name="T30" fmla="*/ 182 w 320"/>
                <a:gd name="T31" fmla="*/ 0 h 637"/>
                <a:gd name="T32" fmla="*/ 237 w 320"/>
                <a:gd name="T33" fmla="*/ 11 h 637"/>
                <a:gd name="T34" fmla="*/ 281 w 320"/>
                <a:gd name="T35" fmla="*/ 39 h 637"/>
                <a:gd name="T36" fmla="*/ 313 w 320"/>
                <a:gd name="T37" fmla="*/ 83 h 637"/>
                <a:gd name="T38" fmla="*/ 317 w 320"/>
                <a:gd name="T39" fmla="*/ 105 h 637"/>
                <a:gd name="T40" fmla="*/ 300 w 320"/>
                <a:gd name="T41" fmla="*/ 121 h 637"/>
                <a:gd name="T42" fmla="*/ 282 w 320"/>
                <a:gd name="T43" fmla="*/ 122 h 637"/>
                <a:gd name="T44" fmla="*/ 260 w 320"/>
                <a:gd name="T45" fmla="*/ 97 h 637"/>
                <a:gd name="T46" fmla="*/ 232 w 320"/>
                <a:gd name="T47" fmla="*/ 69 h 637"/>
                <a:gd name="T48" fmla="*/ 199 w 320"/>
                <a:gd name="T49" fmla="*/ 53 h 637"/>
                <a:gd name="T50" fmla="*/ 157 w 320"/>
                <a:gd name="T51" fmla="*/ 50 h 637"/>
                <a:gd name="T52" fmla="*/ 122 w 320"/>
                <a:gd name="T53" fmla="*/ 59 h 637"/>
                <a:gd name="T54" fmla="*/ 85 w 320"/>
                <a:gd name="T55" fmla="*/ 89 h 637"/>
                <a:gd name="T56" fmla="*/ 61 w 320"/>
                <a:gd name="T57" fmla="*/ 130 h 637"/>
                <a:gd name="T58" fmla="*/ 53 w 320"/>
                <a:gd name="T59" fmla="*/ 178 h 637"/>
                <a:gd name="T60" fmla="*/ 56 w 320"/>
                <a:gd name="T61" fmla="*/ 258 h 637"/>
                <a:gd name="T62" fmla="*/ 69 w 320"/>
                <a:gd name="T63" fmla="*/ 276 h 637"/>
                <a:gd name="T64" fmla="*/ 91 w 320"/>
                <a:gd name="T65" fmla="*/ 285 h 637"/>
                <a:gd name="T66" fmla="*/ 220 w 320"/>
                <a:gd name="T67" fmla="*/ 287 h 637"/>
                <a:gd name="T68" fmla="*/ 234 w 320"/>
                <a:gd name="T69" fmla="*/ 302 h 637"/>
                <a:gd name="T70" fmla="*/ 228 w 320"/>
                <a:gd name="T71" fmla="*/ 323 h 637"/>
                <a:gd name="T72" fmla="*/ 209 w 320"/>
                <a:gd name="T73" fmla="*/ 329 h 637"/>
                <a:gd name="T74" fmla="*/ 81 w 320"/>
                <a:gd name="T75" fmla="*/ 332 h 637"/>
                <a:gd name="T76" fmla="*/ 63 w 320"/>
                <a:gd name="T77" fmla="*/ 344 h 637"/>
                <a:gd name="T78" fmla="*/ 54 w 320"/>
                <a:gd name="T79" fmla="*/ 367 h 637"/>
                <a:gd name="T80" fmla="*/ 55 w 320"/>
                <a:gd name="T81" fmla="*/ 483 h 637"/>
                <a:gd name="T82" fmla="*/ 71 w 320"/>
                <a:gd name="T83" fmla="*/ 529 h 637"/>
                <a:gd name="T84" fmla="*/ 102 w 320"/>
                <a:gd name="T85" fmla="*/ 566 h 637"/>
                <a:gd name="T86" fmla="*/ 145 w 320"/>
                <a:gd name="T87" fmla="*/ 585 h 637"/>
                <a:gd name="T88" fmla="*/ 177 w 320"/>
                <a:gd name="T89" fmla="*/ 587 h 637"/>
                <a:gd name="T90" fmla="*/ 213 w 320"/>
                <a:gd name="T91" fmla="*/ 579 h 637"/>
                <a:gd name="T92" fmla="*/ 251 w 320"/>
                <a:gd name="T93" fmla="*/ 553 h 637"/>
                <a:gd name="T94" fmla="*/ 277 w 320"/>
                <a:gd name="T95" fmla="*/ 521 h 637"/>
                <a:gd name="T96" fmla="*/ 293 w 320"/>
                <a:gd name="T97" fmla="*/ 513 h 637"/>
                <a:gd name="T98" fmla="*/ 316 w 320"/>
                <a:gd name="T99" fmla="*/ 526 h 637"/>
                <a:gd name="T100" fmla="*/ 318 w 320"/>
                <a:gd name="T101" fmla="*/ 54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7" y="582"/>
                  </a:lnTo>
                  <a:lnTo>
                    <a:pt x="290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6" y="611"/>
                  </a:lnTo>
                  <a:lnTo>
                    <a:pt x="257" y="616"/>
                  </a:lnTo>
                  <a:lnTo>
                    <a:pt x="248" y="621"/>
                  </a:lnTo>
                  <a:lnTo>
                    <a:pt x="238" y="625"/>
                  </a:lnTo>
                  <a:lnTo>
                    <a:pt x="228" y="629"/>
                  </a:lnTo>
                  <a:lnTo>
                    <a:pt x="217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4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2" y="59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4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7" y="8"/>
                  </a:lnTo>
                  <a:lnTo>
                    <a:pt x="237" y="11"/>
                  </a:lnTo>
                  <a:lnTo>
                    <a:pt x="247" y="15"/>
                  </a:lnTo>
                  <a:lnTo>
                    <a:pt x="256" y="20"/>
                  </a:lnTo>
                  <a:lnTo>
                    <a:pt x="265" y="26"/>
                  </a:lnTo>
                  <a:lnTo>
                    <a:pt x="273" y="32"/>
                  </a:lnTo>
                  <a:lnTo>
                    <a:pt x="281" y="39"/>
                  </a:lnTo>
                  <a:lnTo>
                    <a:pt x="288" y="46"/>
                  </a:lnTo>
                  <a:lnTo>
                    <a:pt x="295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3" y="83"/>
                  </a:lnTo>
                  <a:lnTo>
                    <a:pt x="316" y="88"/>
                  </a:lnTo>
                  <a:lnTo>
                    <a:pt x="317" y="93"/>
                  </a:lnTo>
                  <a:lnTo>
                    <a:pt x="318" y="98"/>
                  </a:lnTo>
                  <a:lnTo>
                    <a:pt x="317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3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0" y="121"/>
                  </a:lnTo>
                  <a:lnTo>
                    <a:pt x="295" y="123"/>
                  </a:lnTo>
                  <a:lnTo>
                    <a:pt x="291" y="124"/>
                  </a:lnTo>
                  <a:lnTo>
                    <a:pt x="286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4" y="116"/>
                  </a:lnTo>
                  <a:lnTo>
                    <a:pt x="271" y="111"/>
                  </a:lnTo>
                  <a:lnTo>
                    <a:pt x="265" y="104"/>
                  </a:lnTo>
                  <a:lnTo>
                    <a:pt x="260" y="97"/>
                  </a:lnTo>
                  <a:lnTo>
                    <a:pt x="255" y="91"/>
                  </a:lnTo>
                  <a:lnTo>
                    <a:pt x="249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19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199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09" y="286"/>
                  </a:lnTo>
                  <a:lnTo>
                    <a:pt x="215" y="286"/>
                  </a:lnTo>
                  <a:lnTo>
                    <a:pt x="220" y="287"/>
                  </a:lnTo>
                  <a:lnTo>
                    <a:pt x="225" y="289"/>
                  </a:lnTo>
                  <a:lnTo>
                    <a:pt x="228" y="291"/>
                  </a:lnTo>
                  <a:lnTo>
                    <a:pt x="231" y="294"/>
                  </a:lnTo>
                  <a:lnTo>
                    <a:pt x="233" y="298"/>
                  </a:lnTo>
                  <a:lnTo>
                    <a:pt x="234" y="302"/>
                  </a:lnTo>
                  <a:lnTo>
                    <a:pt x="234" y="307"/>
                  </a:lnTo>
                  <a:lnTo>
                    <a:pt x="234" y="312"/>
                  </a:lnTo>
                  <a:lnTo>
                    <a:pt x="233" y="316"/>
                  </a:lnTo>
                  <a:lnTo>
                    <a:pt x="231" y="320"/>
                  </a:lnTo>
                  <a:lnTo>
                    <a:pt x="228" y="323"/>
                  </a:lnTo>
                  <a:lnTo>
                    <a:pt x="226" y="324"/>
                  </a:lnTo>
                  <a:lnTo>
                    <a:pt x="225" y="326"/>
                  </a:lnTo>
                  <a:lnTo>
                    <a:pt x="220" y="327"/>
                  </a:lnTo>
                  <a:lnTo>
                    <a:pt x="215" y="328"/>
                  </a:lnTo>
                  <a:lnTo>
                    <a:pt x="209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2" y="585"/>
                  </a:lnTo>
                  <a:lnTo>
                    <a:pt x="199" y="584"/>
                  </a:lnTo>
                  <a:lnTo>
                    <a:pt x="206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6" y="572"/>
                  </a:lnTo>
                  <a:lnTo>
                    <a:pt x="232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6" y="547"/>
                  </a:lnTo>
                  <a:lnTo>
                    <a:pt x="262" y="541"/>
                  </a:lnTo>
                  <a:lnTo>
                    <a:pt x="267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8" y="519"/>
                  </a:lnTo>
                  <a:lnTo>
                    <a:pt x="280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3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2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19" y="534"/>
                  </a:lnTo>
                  <a:lnTo>
                    <a:pt x="320" y="538"/>
                  </a:lnTo>
                  <a:lnTo>
                    <a:pt x="319" y="543"/>
                  </a:lnTo>
                  <a:lnTo>
                    <a:pt x="318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auto">
            <a:xfrm>
              <a:off x="1663697" y="-10042524"/>
              <a:ext cx="546097" cy="1011237"/>
            </a:xfrm>
            <a:custGeom>
              <a:avLst/>
              <a:gdLst>
                <a:gd name="T0" fmla="*/ 341 w 344"/>
                <a:gd name="T1" fmla="*/ 486 h 637"/>
                <a:gd name="T2" fmla="*/ 328 w 344"/>
                <a:gd name="T3" fmla="*/ 528 h 637"/>
                <a:gd name="T4" fmla="*/ 304 w 344"/>
                <a:gd name="T5" fmla="*/ 566 h 637"/>
                <a:gd name="T6" fmla="*/ 272 w 344"/>
                <a:gd name="T7" fmla="*/ 600 h 637"/>
                <a:gd name="T8" fmla="*/ 234 w 344"/>
                <a:gd name="T9" fmla="*/ 623 h 637"/>
                <a:gd name="T10" fmla="*/ 182 w 344"/>
                <a:gd name="T11" fmla="*/ 636 h 637"/>
                <a:gd name="T12" fmla="*/ 126 w 344"/>
                <a:gd name="T13" fmla="*/ 634 h 637"/>
                <a:gd name="T14" fmla="*/ 77 w 344"/>
                <a:gd name="T15" fmla="*/ 618 h 637"/>
                <a:gd name="T16" fmla="*/ 36 w 344"/>
                <a:gd name="T17" fmla="*/ 588 h 637"/>
                <a:gd name="T18" fmla="*/ 3 w 344"/>
                <a:gd name="T19" fmla="*/ 544 h 637"/>
                <a:gd name="T20" fmla="*/ 3 w 344"/>
                <a:gd name="T21" fmla="*/ 521 h 637"/>
                <a:gd name="T22" fmla="*/ 24 w 344"/>
                <a:gd name="T23" fmla="*/ 508 h 637"/>
                <a:gd name="T24" fmla="*/ 41 w 344"/>
                <a:gd name="T25" fmla="*/ 515 h 637"/>
                <a:gd name="T26" fmla="*/ 74 w 344"/>
                <a:gd name="T27" fmla="*/ 552 h 637"/>
                <a:gd name="T28" fmla="*/ 106 w 344"/>
                <a:gd name="T29" fmla="*/ 574 h 637"/>
                <a:gd name="T30" fmla="*/ 146 w 344"/>
                <a:gd name="T31" fmla="*/ 586 h 637"/>
                <a:gd name="T32" fmla="*/ 197 w 344"/>
                <a:gd name="T33" fmla="*/ 583 h 637"/>
                <a:gd name="T34" fmla="*/ 228 w 344"/>
                <a:gd name="T35" fmla="*/ 569 h 637"/>
                <a:gd name="T36" fmla="*/ 259 w 344"/>
                <a:gd name="T37" fmla="*/ 540 h 637"/>
                <a:gd name="T38" fmla="*/ 284 w 344"/>
                <a:gd name="T39" fmla="*/ 496 h 637"/>
                <a:gd name="T40" fmla="*/ 291 w 344"/>
                <a:gd name="T41" fmla="*/ 445 h 637"/>
                <a:gd name="T42" fmla="*/ 278 w 344"/>
                <a:gd name="T43" fmla="*/ 395 h 637"/>
                <a:gd name="T44" fmla="*/ 250 w 344"/>
                <a:gd name="T45" fmla="*/ 359 h 637"/>
                <a:gd name="T46" fmla="*/ 193 w 344"/>
                <a:gd name="T47" fmla="*/ 327 h 637"/>
                <a:gd name="T48" fmla="*/ 119 w 344"/>
                <a:gd name="T49" fmla="*/ 308 h 637"/>
                <a:gd name="T50" fmla="*/ 82 w 344"/>
                <a:gd name="T51" fmla="*/ 291 h 637"/>
                <a:gd name="T52" fmla="*/ 51 w 344"/>
                <a:gd name="T53" fmla="*/ 266 h 637"/>
                <a:gd name="T54" fmla="*/ 28 w 344"/>
                <a:gd name="T55" fmla="*/ 238 h 637"/>
                <a:gd name="T56" fmla="*/ 14 w 344"/>
                <a:gd name="T57" fmla="*/ 206 h 637"/>
                <a:gd name="T58" fmla="*/ 7 w 344"/>
                <a:gd name="T59" fmla="*/ 169 h 637"/>
                <a:gd name="T60" fmla="*/ 10 w 344"/>
                <a:gd name="T61" fmla="*/ 119 h 637"/>
                <a:gd name="T62" fmla="*/ 28 w 344"/>
                <a:gd name="T63" fmla="*/ 73 h 637"/>
                <a:gd name="T64" fmla="*/ 60 w 344"/>
                <a:gd name="T65" fmla="*/ 36 h 637"/>
                <a:gd name="T66" fmla="*/ 90 w 344"/>
                <a:gd name="T67" fmla="*/ 16 h 637"/>
                <a:gd name="T68" fmla="*/ 129 w 344"/>
                <a:gd name="T69" fmla="*/ 3 h 637"/>
                <a:gd name="T70" fmla="*/ 204 w 344"/>
                <a:gd name="T71" fmla="*/ 4 h 637"/>
                <a:gd name="T72" fmla="*/ 247 w 344"/>
                <a:gd name="T73" fmla="*/ 20 h 637"/>
                <a:gd name="T74" fmla="*/ 281 w 344"/>
                <a:gd name="T75" fmla="*/ 48 h 637"/>
                <a:gd name="T76" fmla="*/ 285 w 344"/>
                <a:gd name="T77" fmla="*/ 67 h 637"/>
                <a:gd name="T78" fmla="*/ 269 w 344"/>
                <a:gd name="T79" fmla="*/ 85 h 637"/>
                <a:gd name="T80" fmla="*/ 244 w 344"/>
                <a:gd name="T81" fmla="*/ 81 h 637"/>
                <a:gd name="T82" fmla="*/ 212 w 344"/>
                <a:gd name="T83" fmla="*/ 59 h 637"/>
                <a:gd name="T84" fmla="*/ 163 w 344"/>
                <a:gd name="T85" fmla="*/ 48 h 637"/>
                <a:gd name="T86" fmla="*/ 125 w 344"/>
                <a:gd name="T87" fmla="*/ 54 h 637"/>
                <a:gd name="T88" fmla="*/ 99 w 344"/>
                <a:gd name="T89" fmla="*/ 67 h 637"/>
                <a:gd name="T90" fmla="*/ 73 w 344"/>
                <a:gd name="T91" fmla="*/ 97 h 637"/>
                <a:gd name="T92" fmla="*/ 58 w 344"/>
                <a:gd name="T93" fmla="*/ 137 h 637"/>
                <a:gd name="T94" fmla="*/ 61 w 344"/>
                <a:gd name="T95" fmla="*/ 183 h 637"/>
                <a:gd name="T96" fmla="*/ 77 w 344"/>
                <a:gd name="T97" fmla="*/ 217 h 637"/>
                <a:gd name="T98" fmla="*/ 116 w 344"/>
                <a:gd name="T99" fmla="*/ 250 h 637"/>
                <a:gd name="T100" fmla="*/ 181 w 344"/>
                <a:gd name="T101" fmla="*/ 272 h 637"/>
                <a:gd name="T102" fmla="*/ 248 w 344"/>
                <a:gd name="T103" fmla="*/ 296 h 637"/>
                <a:gd name="T104" fmla="*/ 303 w 344"/>
                <a:gd name="T105" fmla="*/ 339 h 637"/>
                <a:gd name="T106" fmla="*/ 331 w 344"/>
                <a:gd name="T107" fmla="*/ 383 h 637"/>
                <a:gd name="T108" fmla="*/ 342 w 344"/>
                <a:gd name="T109" fmla="*/ 424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44" h="637">
                  <a:moveTo>
                    <a:pt x="344" y="451"/>
                  </a:moveTo>
                  <a:lnTo>
                    <a:pt x="344" y="460"/>
                  </a:lnTo>
                  <a:lnTo>
                    <a:pt x="343" y="469"/>
                  </a:lnTo>
                  <a:lnTo>
                    <a:pt x="342" y="477"/>
                  </a:lnTo>
                  <a:lnTo>
                    <a:pt x="341" y="486"/>
                  </a:lnTo>
                  <a:lnTo>
                    <a:pt x="339" y="494"/>
                  </a:lnTo>
                  <a:lnTo>
                    <a:pt x="337" y="504"/>
                  </a:lnTo>
                  <a:lnTo>
                    <a:pt x="334" y="512"/>
                  </a:lnTo>
                  <a:lnTo>
                    <a:pt x="331" y="520"/>
                  </a:lnTo>
                  <a:lnTo>
                    <a:pt x="328" y="528"/>
                  </a:lnTo>
                  <a:lnTo>
                    <a:pt x="324" y="536"/>
                  </a:lnTo>
                  <a:lnTo>
                    <a:pt x="320" y="544"/>
                  </a:lnTo>
                  <a:lnTo>
                    <a:pt x="315" y="551"/>
                  </a:lnTo>
                  <a:lnTo>
                    <a:pt x="310" y="559"/>
                  </a:lnTo>
                  <a:lnTo>
                    <a:pt x="304" y="566"/>
                  </a:lnTo>
                  <a:lnTo>
                    <a:pt x="298" y="573"/>
                  </a:lnTo>
                  <a:lnTo>
                    <a:pt x="292" y="581"/>
                  </a:lnTo>
                  <a:lnTo>
                    <a:pt x="285" y="587"/>
                  </a:lnTo>
                  <a:lnTo>
                    <a:pt x="279" y="594"/>
                  </a:lnTo>
                  <a:lnTo>
                    <a:pt x="272" y="600"/>
                  </a:lnTo>
                  <a:lnTo>
                    <a:pt x="265" y="605"/>
                  </a:lnTo>
                  <a:lnTo>
                    <a:pt x="257" y="610"/>
                  </a:lnTo>
                  <a:lnTo>
                    <a:pt x="250" y="615"/>
                  </a:lnTo>
                  <a:lnTo>
                    <a:pt x="242" y="619"/>
                  </a:lnTo>
                  <a:lnTo>
                    <a:pt x="234" y="623"/>
                  </a:lnTo>
                  <a:lnTo>
                    <a:pt x="226" y="626"/>
                  </a:lnTo>
                  <a:lnTo>
                    <a:pt x="217" y="629"/>
                  </a:lnTo>
                  <a:lnTo>
                    <a:pt x="200" y="634"/>
                  </a:lnTo>
                  <a:lnTo>
                    <a:pt x="191" y="635"/>
                  </a:lnTo>
                  <a:lnTo>
                    <a:pt x="182" y="636"/>
                  </a:lnTo>
                  <a:lnTo>
                    <a:pt x="173" y="637"/>
                  </a:lnTo>
                  <a:lnTo>
                    <a:pt x="163" y="637"/>
                  </a:lnTo>
                  <a:lnTo>
                    <a:pt x="150" y="637"/>
                  </a:lnTo>
                  <a:lnTo>
                    <a:pt x="138" y="636"/>
                  </a:lnTo>
                  <a:lnTo>
                    <a:pt x="126" y="634"/>
                  </a:lnTo>
                  <a:lnTo>
                    <a:pt x="115" y="632"/>
                  </a:lnTo>
                  <a:lnTo>
                    <a:pt x="104" y="629"/>
                  </a:lnTo>
                  <a:lnTo>
                    <a:pt x="93" y="625"/>
                  </a:lnTo>
                  <a:lnTo>
                    <a:pt x="82" y="620"/>
                  </a:lnTo>
                  <a:lnTo>
                    <a:pt x="77" y="618"/>
                  </a:lnTo>
                  <a:lnTo>
                    <a:pt x="72" y="615"/>
                  </a:lnTo>
                  <a:lnTo>
                    <a:pt x="63" y="609"/>
                  </a:lnTo>
                  <a:lnTo>
                    <a:pt x="54" y="603"/>
                  </a:lnTo>
                  <a:lnTo>
                    <a:pt x="45" y="595"/>
                  </a:lnTo>
                  <a:lnTo>
                    <a:pt x="36" y="588"/>
                  </a:lnTo>
                  <a:lnTo>
                    <a:pt x="28" y="579"/>
                  </a:lnTo>
                  <a:lnTo>
                    <a:pt x="20" y="570"/>
                  </a:lnTo>
                  <a:lnTo>
                    <a:pt x="13" y="560"/>
                  </a:lnTo>
                  <a:lnTo>
                    <a:pt x="6" y="549"/>
                  </a:lnTo>
                  <a:lnTo>
                    <a:pt x="3" y="544"/>
                  </a:lnTo>
                  <a:lnTo>
                    <a:pt x="1" y="539"/>
                  </a:lnTo>
                  <a:lnTo>
                    <a:pt x="0" y="534"/>
                  </a:lnTo>
                  <a:lnTo>
                    <a:pt x="0" y="529"/>
                  </a:lnTo>
                  <a:lnTo>
                    <a:pt x="1" y="525"/>
                  </a:lnTo>
                  <a:lnTo>
                    <a:pt x="3" y="521"/>
                  </a:lnTo>
                  <a:lnTo>
                    <a:pt x="6" y="517"/>
                  </a:lnTo>
                  <a:lnTo>
                    <a:pt x="10" y="514"/>
                  </a:lnTo>
                  <a:lnTo>
                    <a:pt x="15" y="511"/>
                  </a:lnTo>
                  <a:lnTo>
                    <a:pt x="20" y="509"/>
                  </a:lnTo>
                  <a:lnTo>
                    <a:pt x="24" y="508"/>
                  </a:lnTo>
                  <a:lnTo>
                    <a:pt x="26" y="508"/>
                  </a:lnTo>
                  <a:lnTo>
                    <a:pt x="29" y="508"/>
                  </a:lnTo>
                  <a:lnTo>
                    <a:pt x="33" y="509"/>
                  </a:lnTo>
                  <a:lnTo>
                    <a:pt x="37" y="512"/>
                  </a:lnTo>
                  <a:lnTo>
                    <a:pt x="41" y="515"/>
                  </a:lnTo>
                  <a:lnTo>
                    <a:pt x="44" y="520"/>
                  </a:lnTo>
                  <a:lnTo>
                    <a:pt x="57" y="535"/>
                  </a:lnTo>
                  <a:lnTo>
                    <a:pt x="64" y="543"/>
                  </a:lnTo>
                  <a:lnTo>
                    <a:pt x="70" y="549"/>
                  </a:lnTo>
                  <a:lnTo>
                    <a:pt x="74" y="552"/>
                  </a:lnTo>
                  <a:lnTo>
                    <a:pt x="77" y="555"/>
                  </a:lnTo>
                  <a:lnTo>
                    <a:pt x="84" y="561"/>
                  </a:lnTo>
                  <a:lnTo>
                    <a:pt x="92" y="566"/>
                  </a:lnTo>
                  <a:lnTo>
                    <a:pt x="99" y="570"/>
                  </a:lnTo>
                  <a:lnTo>
                    <a:pt x="106" y="574"/>
                  </a:lnTo>
                  <a:lnTo>
                    <a:pt x="114" y="578"/>
                  </a:lnTo>
                  <a:lnTo>
                    <a:pt x="122" y="581"/>
                  </a:lnTo>
                  <a:lnTo>
                    <a:pt x="130" y="583"/>
                  </a:lnTo>
                  <a:lnTo>
                    <a:pt x="138" y="585"/>
                  </a:lnTo>
                  <a:lnTo>
                    <a:pt x="146" y="586"/>
                  </a:lnTo>
                  <a:lnTo>
                    <a:pt x="155" y="587"/>
                  </a:lnTo>
                  <a:lnTo>
                    <a:pt x="163" y="587"/>
                  </a:lnTo>
                  <a:lnTo>
                    <a:pt x="177" y="587"/>
                  </a:lnTo>
                  <a:lnTo>
                    <a:pt x="191" y="584"/>
                  </a:lnTo>
                  <a:lnTo>
                    <a:pt x="197" y="583"/>
                  </a:lnTo>
                  <a:lnTo>
                    <a:pt x="204" y="581"/>
                  </a:lnTo>
                  <a:lnTo>
                    <a:pt x="210" y="578"/>
                  </a:lnTo>
                  <a:lnTo>
                    <a:pt x="216" y="576"/>
                  </a:lnTo>
                  <a:lnTo>
                    <a:pt x="222" y="572"/>
                  </a:lnTo>
                  <a:lnTo>
                    <a:pt x="228" y="569"/>
                  </a:lnTo>
                  <a:lnTo>
                    <a:pt x="233" y="565"/>
                  </a:lnTo>
                  <a:lnTo>
                    <a:pt x="239" y="561"/>
                  </a:lnTo>
                  <a:lnTo>
                    <a:pt x="249" y="551"/>
                  </a:lnTo>
                  <a:lnTo>
                    <a:pt x="254" y="546"/>
                  </a:lnTo>
                  <a:lnTo>
                    <a:pt x="259" y="540"/>
                  </a:lnTo>
                  <a:lnTo>
                    <a:pt x="267" y="529"/>
                  </a:lnTo>
                  <a:lnTo>
                    <a:pt x="270" y="524"/>
                  </a:lnTo>
                  <a:lnTo>
                    <a:pt x="274" y="519"/>
                  </a:lnTo>
                  <a:lnTo>
                    <a:pt x="279" y="508"/>
                  </a:lnTo>
                  <a:lnTo>
                    <a:pt x="284" y="496"/>
                  </a:lnTo>
                  <a:lnTo>
                    <a:pt x="287" y="485"/>
                  </a:lnTo>
                  <a:lnTo>
                    <a:pt x="289" y="474"/>
                  </a:lnTo>
                  <a:lnTo>
                    <a:pt x="291" y="462"/>
                  </a:lnTo>
                  <a:lnTo>
                    <a:pt x="291" y="451"/>
                  </a:lnTo>
                  <a:lnTo>
                    <a:pt x="291" y="445"/>
                  </a:lnTo>
                  <a:lnTo>
                    <a:pt x="290" y="439"/>
                  </a:lnTo>
                  <a:lnTo>
                    <a:pt x="289" y="427"/>
                  </a:lnTo>
                  <a:lnTo>
                    <a:pt x="286" y="416"/>
                  </a:lnTo>
                  <a:lnTo>
                    <a:pt x="283" y="405"/>
                  </a:lnTo>
                  <a:lnTo>
                    <a:pt x="278" y="395"/>
                  </a:lnTo>
                  <a:lnTo>
                    <a:pt x="272" y="385"/>
                  </a:lnTo>
                  <a:lnTo>
                    <a:pt x="266" y="376"/>
                  </a:lnTo>
                  <a:lnTo>
                    <a:pt x="262" y="372"/>
                  </a:lnTo>
                  <a:lnTo>
                    <a:pt x="258" y="368"/>
                  </a:lnTo>
                  <a:lnTo>
                    <a:pt x="250" y="359"/>
                  </a:lnTo>
                  <a:lnTo>
                    <a:pt x="241" y="352"/>
                  </a:lnTo>
                  <a:lnTo>
                    <a:pt x="230" y="345"/>
                  </a:lnTo>
                  <a:lnTo>
                    <a:pt x="219" y="338"/>
                  </a:lnTo>
                  <a:lnTo>
                    <a:pt x="206" y="332"/>
                  </a:lnTo>
                  <a:lnTo>
                    <a:pt x="193" y="327"/>
                  </a:lnTo>
                  <a:lnTo>
                    <a:pt x="178" y="322"/>
                  </a:lnTo>
                  <a:lnTo>
                    <a:pt x="163" y="317"/>
                  </a:lnTo>
                  <a:lnTo>
                    <a:pt x="145" y="314"/>
                  </a:lnTo>
                  <a:lnTo>
                    <a:pt x="127" y="310"/>
                  </a:lnTo>
                  <a:lnTo>
                    <a:pt x="119" y="308"/>
                  </a:lnTo>
                  <a:lnTo>
                    <a:pt x="111" y="305"/>
                  </a:lnTo>
                  <a:lnTo>
                    <a:pt x="103" y="302"/>
                  </a:lnTo>
                  <a:lnTo>
                    <a:pt x="96" y="299"/>
                  </a:lnTo>
                  <a:lnTo>
                    <a:pt x="89" y="295"/>
                  </a:lnTo>
                  <a:lnTo>
                    <a:pt x="82" y="291"/>
                  </a:lnTo>
                  <a:lnTo>
                    <a:pt x="75" y="287"/>
                  </a:lnTo>
                  <a:lnTo>
                    <a:pt x="69" y="282"/>
                  </a:lnTo>
                  <a:lnTo>
                    <a:pt x="62" y="277"/>
                  </a:lnTo>
                  <a:lnTo>
                    <a:pt x="57" y="272"/>
                  </a:lnTo>
                  <a:lnTo>
                    <a:pt x="51" y="266"/>
                  </a:lnTo>
                  <a:lnTo>
                    <a:pt x="46" y="261"/>
                  </a:lnTo>
                  <a:lnTo>
                    <a:pt x="41" y="255"/>
                  </a:lnTo>
                  <a:lnTo>
                    <a:pt x="36" y="250"/>
                  </a:lnTo>
                  <a:lnTo>
                    <a:pt x="32" y="244"/>
                  </a:lnTo>
                  <a:lnTo>
                    <a:pt x="28" y="238"/>
                  </a:lnTo>
                  <a:lnTo>
                    <a:pt x="25" y="232"/>
                  </a:lnTo>
                  <a:lnTo>
                    <a:pt x="21" y="225"/>
                  </a:lnTo>
                  <a:lnTo>
                    <a:pt x="18" y="219"/>
                  </a:lnTo>
                  <a:lnTo>
                    <a:pt x="16" y="212"/>
                  </a:lnTo>
                  <a:lnTo>
                    <a:pt x="14" y="206"/>
                  </a:lnTo>
                  <a:lnTo>
                    <a:pt x="12" y="199"/>
                  </a:lnTo>
                  <a:lnTo>
                    <a:pt x="10" y="191"/>
                  </a:lnTo>
                  <a:lnTo>
                    <a:pt x="8" y="184"/>
                  </a:lnTo>
                  <a:lnTo>
                    <a:pt x="7" y="177"/>
                  </a:lnTo>
                  <a:lnTo>
                    <a:pt x="7" y="169"/>
                  </a:lnTo>
                  <a:lnTo>
                    <a:pt x="6" y="161"/>
                  </a:lnTo>
                  <a:lnTo>
                    <a:pt x="6" y="153"/>
                  </a:lnTo>
                  <a:lnTo>
                    <a:pt x="7" y="139"/>
                  </a:lnTo>
                  <a:lnTo>
                    <a:pt x="8" y="125"/>
                  </a:lnTo>
                  <a:lnTo>
                    <a:pt x="10" y="119"/>
                  </a:lnTo>
                  <a:lnTo>
                    <a:pt x="12" y="112"/>
                  </a:lnTo>
                  <a:lnTo>
                    <a:pt x="16" y="99"/>
                  </a:lnTo>
                  <a:lnTo>
                    <a:pt x="21" y="86"/>
                  </a:lnTo>
                  <a:lnTo>
                    <a:pt x="25" y="80"/>
                  </a:lnTo>
                  <a:lnTo>
                    <a:pt x="28" y="73"/>
                  </a:lnTo>
                  <a:lnTo>
                    <a:pt x="36" y="62"/>
                  </a:lnTo>
                  <a:lnTo>
                    <a:pt x="46" y="50"/>
                  </a:lnTo>
                  <a:lnTo>
                    <a:pt x="51" y="44"/>
                  </a:lnTo>
                  <a:lnTo>
                    <a:pt x="57" y="39"/>
                  </a:lnTo>
                  <a:lnTo>
                    <a:pt x="60" y="36"/>
                  </a:lnTo>
                  <a:lnTo>
                    <a:pt x="63" y="33"/>
                  </a:lnTo>
                  <a:lnTo>
                    <a:pt x="70" y="28"/>
                  </a:lnTo>
                  <a:lnTo>
                    <a:pt x="76" y="24"/>
                  </a:lnTo>
                  <a:lnTo>
                    <a:pt x="83" y="19"/>
                  </a:lnTo>
                  <a:lnTo>
                    <a:pt x="90" y="16"/>
                  </a:lnTo>
                  <a:lnTo>
                    <a:pt x="98" y="12"/>
                  </a:lnTo>
                  <a:lnTo>
                    <a:pt x="105" y="9"/>
                  </a:lnTo>
                  <a:lnTo>
                    <a:pt x="113" y="7"/>
                  </a:lnTo>
                  <a:lnTo>
                    <a:pt x="121" y="5"/>
                  </a:lnTo>
                  <a:lnTo>
                    <a:pt x="129" y="3"/>
                  </a:lnTo>
                  <a:lnTo>
                    <a:pt x="145" y="0"/>
                  </a:lnTo>
                  <a:lnTo>
                    <a:pt x="163" y="0"/>
                  </a:lnTo>
                  <a:lnTo>
                    <a:pt x="180" y="0"/>
                  </a:lnTo>
                  <a:lnTo>
                    <a:pt x="197" y="2"/>
                  </a:lnTo>
                  <a:lnTo>
                    <a:pt x="204" y="4"/>
                  </a:lnTo>
                  <a:lnTo>
                    <a:pt x="212" y="6"/>
                  </a:lnTo>
                  <a:lnTo>
                    <a:pt x="227" y="11"/>
                  </a:lnTo>
                  <a:lnTo>
                    <a:pt x="234" y="14"/>
                  </a:lnTo>
                  <a:lnTo>
                    <a:pt x="241" y="17"/>
                  </a:lnTo>
                  <a:lnTo>
                    <a:pt x="247" y="20"/>
                  </a:lnTo>
                  <a:lnTo>
                    <a:pt x="254" y="24"/>
                  </a:lnTo>
                  <a:lnTo>
                    <a:pt x="260" y="29"/>
                  </a:lnTo>
                  <a:lnTo>
                    <a:pt x="266" y="33"/>
                  </a:lnTo>
                  <a:lnTo>
                    <a:pt x="277" y="44"/>
                  </a:lnTo>
                  <a:lnTo>
                    <a:pt x="281" y="48"/>
                  </a:lnTo>
                  <a:lnTo>
                    <a:pt x="283" y="52"/>
                  </a:lnTo>
                  <a:lnTo>
                    <a:pt x="284" y="54"/>
                  </a:lnTo>
                  <a:lnTo>
                    <a:pt x="285" y="57"/>
                  </a:lnTo>
                  <a:lnTo>
                    <a:pt x="285" y="62"/>
                  </a:lnTo>
                  <a:lnTo>
                    <a:pt x="285" y="67"/>
                  </a:lnTo>
                  <a:lnTo>
                    <a:pt x="283" y="71"/>
                  </a:lnTo>
                  <a:lnTo>
                    <a:pt x="281" y="75"/>
                  </a:lnTo>
                  <a:lnTo>
                    <a:pt x="277" y="80"/>
                  </a:lnTo>
                  <a:lnTo>
                    <a:pt x="273" y="83"/>
                  </a:lnTo>
                  <a:lnTo>
                    <a:pt x="269" y="85"/>
                  </a:lnTo>
                  <a:lnTo>
                    <a:pt x="264" y="86"/>
                  </a:lnTo>
                  <a:lnTo>
                    <a:pt x="259" y="86"/>
                  </a:lnTo>
                  <a:lnTo>
                    <a:pt x="254" y="86"/>
                  </a:lnTo>
                  <a:lnTo>
                    <a:pt x="249" y="84"/>
                  </a:lnTo>
                  <a:lnTo>
                    <a:pt x="244" y="81"/>
                  </a:lnTo>
                  <a:lnTo>
                    <a:pt x="239" y="76"/>
                  </a:lnTo>
                  <a:lnTo>
                    <a:pt x="230" y="70"/>
                  </a:lnTo>
                  <a:lnTo>
                    <a:pt x="221" y="64"/>
                  </a:lnTo>
                  <a:lnTo>
                    <a:pt x="216" y="62"/>
                  </a:lnTo>
                  <a:lnTo>
                    <a:pt x="212" y="59"/>
                  </a:lnTo>
                  <a:lnTo>
                    <a:pt x="202" y="55"/>
                  </a:lnTo>
                  <a:lnTo>
                    <a:pt x="193" y="52"/>
                  </a:lnTo>
                  <a:lnTo>
                    <a:pt x="183" y="50"/>
                  </a:lnTo>
                  <a:lnTo>
                    <a:pt x="173" y="49"/>
                  </a:lnTo>
                  <a:lnTo>
                    <a:pt x="163" y="48"/>
                  </a:lnTo>
                  <a:lnTo>
                    <a:pt x="150" y="49"/>
                  </a:lnTo>
                  <a:lnTo>
                    <a:pt x="143" y="50"/>
                  </a:lnTo>
                  <a:lnTo>
                    <a:pt x="137" y="51"/>
                  </a:lnTo>
                  <a:lnTo>
                    <a:pt x="131" y="52"/>
                  </a:lnTo>
                  <a:lnTo>
                    <a:pt x="125" y="54"/>
                  </a:lnTo>
                  <a:lnTo>
                    <a:pt x="120" y="56"/>
                  </a:lnTo>
                  <a:lnTo>
                    <a:pt x="114" y="58"/>
                  </a:lnTo>
                  <a:lnTo>
                    <a:pt x="109" y="61"/>
                  </a:lnTo>
                  <a:lnTo>
                    <a:pt x="104" y="64"/>
                  </a:lnTo>
                  <a:lnTo>
                    <a:pt x="99" y="67"/>
                  </a:lnTo>
                  <a:lnTo>
                    <a:pt x="95" y="71"/>
                  </a:lnTo>
                  <a:lnTo>
                    <a:pt x="90" y="75"/>
                  </a:lnTo>
                  <a:lnTo>
                    <a:pt x="86" y="80"/>
                  </a:lnTo>
                  <a:lnTo>
                    <a:pt x="78" y="90"/>
                  </a:lnTo>
                  <a:lnTo>
                    <a:pt x="73" y="97"/>
                  </a:lnTo>
                  <a:lnTo>
                    <a:pt x="69" y="105"/>
                  </a:lnTo>
                  <a:lnTo>
                    <a:pt x="65" y="113"/>
                  </a:lnTo>
                  <a:lnTo>
                    <a:pt x="62" y="120"/>
                  </a:lnTo>
                  <a:lnTo>
                    <a:pt x="60" y="128"/>
                  </a:lnTo>
                  <a:lnTo>
                    <a:pt x="58" y="137"/>
                  </a:lnTo>
                  <a:lnTo>
                    <a:pt x="57" y="145"/>
                  </a:lnTo>
                  <a:lnTo>
                    <a:pt x="57" y="153"/>
                  </a:lnTo>
                  <a:lnTo>
                    <a:pt x="57" y="164"/>
                  </a:lnTo>
                  <a:lnTo>
                    <a:pt x="58" y="174"/>
                  </a:lnTo>
                  <a:lnTo>
                    <a:pt x="61" y="183"/>
                  </a:lnTo>
                  <a:lnTo>
                    <a:pt x="62" y="188"/>
                  </a:lnTo>
                  <a:lnTo>
                    <a:pt x="63" y="192"/>
                  </a:lnTo>
                  <a:lnTo>
                    <a:pt x="67" y="201"/>
                  </a:lnTo>
                  <a:lnTo>
                    <a:pt x="72" y="209"/>
                  </a:lnTo>
                  <a:lnTo>
                    <a:pt x="77" y="217"/>
                  </a:lnTo>
                  <a:lnTo>
                    <a:pt x="83" y="225"/>
                  </a:lnTo>
                  <a:lnTo>
                    <a:pt x="90" y="232"/>
                  </a:lnTo>
                  <a:lnTo>
                    <a:pt x="98" y="238"/>
                  </a:lnTo>
                  <a:lnTo>
                    <a:pt x="107" y="244"/>
                  </a:lnTo>
                  <a:lnTo>
                    <a:pt x="116" y="250"/>
                  </a:lnTo>
                  <a:lnTo>
                    <a:pt x="126" y="255"/>
                  </a:lnTo>
                  <a:lnTo>
                    <a:pt x="137" y="260"/>
                  </a:lnTo>
                  <a:lnTo>
                    <a:pt x="149" y="265"/>
                  </a:lnTo>
                  <a:lnTo>
                    <a:pt x="162" y="269"/>
                  </a:lnTo>
                  <a:lnTo>
                    <a:pt x="181" y="272"/>
                  </a:lnTo>
                  <a:lnTo>
                    <a:pt x="190" y="274"/>
                  </a:lnTo>
                  <a:lnTo>
                    <a:pt x="199" y="276"/>
                  </a:lnTo>
                  <a:lnTo>
                    <a:pt x="216" y="282"/>
                  </a:lnTo>
                  <a:lnTo>
                    <a:pt x="232" y="289"/>
                  </a:lnTo>
                  <a:lnTo>
                    <a:pt x="248" y="296"/>
                  </a:lnTo>
                  <a:lnTo>
                    <a:pt x="263" y="305"/>
                  </a:lnTo>
                  <a:lnTo>
                    <a:pt x="277" y="315"/>
                  </a:lnTo>
                  <a:lnTo>
                    <a:pt x="290" y="326"/>
                  </a:lnTo>
                  <a:lnTo>
                    <a:pt x="296" y="333"/>
                  </a:lnTo>
                  <a:lnTo>
                    <a:pt x="303" y="339"/>
                  </a:lnTo>
                  <a:lnTo>
                    <a:pt x="308" y="346"/>
                  </a:lnTo>
                  <a:lnTo>
                    <a:pt x="314" y="353"/>
                  </a:lnTo>
                  <a:lnTo>
                    <a:pt x="318" y="360"/>
                  </a:lnTo>
                  <a:lnTo>
                    <a:pt x="323" y="368"/>
                  </a:lnTo>
                  <a:lnTo>
                    <a:pt x="331" y="383"/>
                  </a:lnTo>
                  <a:lnTo>
                    <a:pt x="334" y="391"/>
                  </a:lnTo>
                  <a:lnTo>
                    <a:pt x="336" y="399"/>
                  </a:lnTo>
                  <a:lnTo>
                    <a:pt x="339" y="407"/>
                  </a:lnTo>
                  <a:lnTo>
                    <a:pt x="341" y="415"/>
                  </a:lnTo>
                  <a:lnTo>
                    <a:pt x="342" y="424"/>
                  </a:lnTo>
                  <a:lnTo>
                    <a:pt x="343" y="433"/>
                  </a:lnTo>
                  <a:lnTo>
                    <a:pt x="344" y="45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auto">
            <a:xfrm>
              <a:off x="2498725" y="-10042524"/>
              <a:ext cx="509592" cy="1011237"/>
            </a:xfrm>
            <a:custGeom>
              <a:avLst/>
              <a:gdLst>
                <a:gd name="T0" fmla="*/ 301 w 321"/>
                <a:gd name="T1" fmla="*/ 578 h 637"/>
                <a:gd name="T2" fmla="*/ 280 w 321"/>
                <a:gd name="T3" fmla="*/ 601 h 637"/>
                <a:gd name="T4" fmla="*/ 249 w 321"/>
                <a:gd name="T5" fmla="*/ 621 h 637"/>
                <a:gd name="T6" fmla="*/ 213 w 321"/>
                <a:gd name="T7" fmla="*/ 633 h 637"/>
                <a:gd name="T8" fmla="*/ 170 w 321"/>
                <a:gd name="T9" fmla="*/ 637 h 637"/>
                <a:gd name="T10" fmla="*/ 126 w 321"/>
                <a:gd name="T11" fmla="*/ 632 h 637"/>
                <a:gd name="T12" fmla="*/ 94 w 321"/>
                <a:gd name="T13" fmla="*/ 621 h 637"/>
                <a:gd name="T14" fmla="*/ 66 w 321"/>
                <a:gd name="T15" fmla="*/ 603 h 637"/>
                <a:gd name="T16" fmla="*/ 42 w 321"/>
                <a:gd name="T17" fmla="*/ 578 h 637"/>
                <a:gd name="T18" fmla="*/ 23 w 321"/>
                <a:gd name="T19" fmla="*/ 550 h 637"/>
                <a:gd name="T20" fmla="*/ 9 w 321"/>
                <a:gd name="T21" fmla="*/ 519 h 637"/>
                <a:gd name="T22" fmla="*/ 1 w 321"/>
                <a:gd name="T23" fmla="*/ 476 h 637"/>
                <a:gd name="T24" fmla="*/ 0 w 321"/>
                <a:gd name="T25" fmla="*/ 169 h 637"/>
                <a:gd name="T26" fmla="*/ 9 w 321"/>
                <a:gd name="T27" fmla="*/ 119 h 637"/>
                <a:gd name="T28" fmla="*/ 23 w 321"/>
                <a:gd name="T29" fmla="*/ 88 h 637"/>
                <a:gd name="T30" fmla="*/ 48 w 321"/>
                <a:gd name="T31" fmla="*/ 53 h 637"/>
                <a:gd name="T32" fmla="*/ 73 w 321"/>
                <a:gd name="T33" fmla="*/ 29 h 637"/>
                <a:gd name="T34" fmla="*/ 110 w 321"/>
                <a:gd name="T35" fmla="*/ 10 h 637"/>
                <a:gd name="T36" fmla="*/ 143 w 321"/>
                <a:gd name="T37" fmla="*/ 1 h 637"/>
                <a:gd name="T38" fmla="*/ 195 w 321"/>
                <a:gd name="T39" fmla="*/ 1 h 637"/>
                <a:gd name="T40" fmla="*/ 238 w 321"/>
                <a:gd name="T41" fmla="*/ 11 h 637"/>
                <a:gd name="T42" fmla="*/ 274 w 321"/>
                <a:gd name="T43" fmla="*/ 32 h 637"/>
                <a:gd name="T44" fmla="*/ 303 w 321"/>
                <a:gd name="T45" fmla="*/ 63 h 637"/>
                <a:gd name="T46" fmla="*/ 318 w 321"/>
                <a:gd name="T47" fmla="*/ 93 h 637"/>
                <a:gd name="T48" fmla="*/ 317 w 321"/>
                <a:gd name="T49" fmla="*/ 107 h 637"/>
                <a:gd name="T50" fmla="*/ 301 w 321"/>
                <a:gd name="T51" fmla="*/ 121 h 637"/>
                <a:gd name="T52" fmla="*/ 285 w 321"/>
                <a:gd name="T53" fmla="*/ 123 h 637"/>
                <a:gd name="T54" fmla="*/ 271 w 321"/>
                <a:gd name="T55" fmla="*/ 111 h 637"/>
                <a:gd name="T56" fmla="*/ 250 w 321"/>
                <a:gd name="T57" fmla="*/ 85 h 637"/>
                <a:gd name="T58" fmla="*/ 227 w 321"/>
                <a:gd name="T59" fmla="*/ 65 h 637"/>
                <a:gd name="T60" fmla="*/ 200 w 321"/>
                <a:gd name="T61" fmla="*/ 53 h 637"/>
                <a:gd name="T62" fmla="*/ 170 w 321"/>
                <a:gd name="T63" fmla="*/ 49 h 637"/>
                <a:gd name="T64" fmla="*/ 133 w 321"/>
                <a:gd name="T65" fmla="*/ 55 h 637"/>
                <a:gd name="T66" fmla="*/ 112 w 321"/>
                <a:gd name="T67" fmla="*/ 64 h 637"/>
                <a:gd name="T68" fmla="*/ 78 w 321"/>
                <a:gd name="T69" fmla="*/ 99 h 637"/>
                <a:gd name="T70" fmla="*/ 61 w 321"/>
                <a:gd name="T71" fmla="*/ 130 h 637"/>
                <a:gd name="T72" fmla="*/ 54 w 321"/>
                <a:gd name="T73" fmla="*/ 166 h 637"/>
                <a:gd name="T74" fmla="*/ 54 w 321"/>
                <a:gd name="T75" fmla="*/ 247 h 637"/>
                <a:gd name="T76" fmla="*/ 60 w 321"/>
                <a:gd name="T77" fmla="*/ 266 h 637"/>
                <a:gd name="T78" fmla="*/ 73 w 321"/>
                <a:gd name="T79" fmla="*/ 279 h 637"/>
                <a:gd name="T80" fmla="*/ 91 w 321"/>
                <a:gd name="T81" fmla="*/ 285 h 637"/>
                <a:gd name="T82" fmla="*/ 216 w 321"/>
                <a:gd name="T83" fmla="*/ 286 h 637"/>
                <a:gd name="T84" fmla="*/ 232 w 321"/>
                <a:gd name="T85" fmla="*/ 294 h 637"/>
                <a:gd name="T86" fmla="*/ 235 w 321"/>
                <a:gd name="T87" fmla="*/ 312 h 637"/>
                <a:gd name="T88" fmla="*/ 227 w 321"/>
                <a:gd name="T89" fmla="*/ 324 h 637"/>
                <a:gd name="T90" fmla="*/ 210 w 321"/>
                <a:gd name="T91" fmla="*/ 329 h 637"/>
                <a:gd name="T92" fmla="*/ 86 w 321"/>
                <a:gd name="T93" fmla="*/ 330 h 637"/>
                <a:gd name="T94" fmla="*/ 69 w 321"/>
                <a:gd name="T95" fmla="*/ 338 h 637"/>
                <a:gd name="T96" fmla="*/ 58 w 321"/>
                <a:gd name="T97" fmla="*/ 352 h 637"/>
                <a:gd name="T98" fmla="*/ 54 w 321"/>
                <a:gd name="T99" fmla="*/ 372 h 637"/>
                <a:gd name="T100" fmla="*/ 55 w 321"/>
                <a:gd name="T101" fmla="*/ 483 h 637"/>
                <a:gd name="T102" fmla="*/ 66 w 321"/>
                <a:gd name="T103" fmla="*/ 518 h 637"/>
                <a:gd name="T104" fmla="*/ 93 w 321"/>
                <a:gd name="T105" fmla="*/ 558 h 637"/>
                <a:gd name="T106" fmla="*/ 112 w 321"/>
                <a:gd name="T107" fmla="*/ 572 h 637"/>
                <a:gd name="T108" fmla="*/ 151 w 321"/>
                <a:gd name="T109" fmla="*/ 586 h 637"/>
                <a:gd name="T110" fmla="*/ 177 w 321"/>
                <a:gd name="T111" fmla="*/ 587 h 637"/>
                <a:gd name="T112" fmla="*/ 207 w 321"/>
                <a:gd name="T113" fmla="*/ 581 h 637"/>
                <a:gd name="T114" fmla="*/ 233 w 321"/>
                <a:gd name="T115" fmla="*/ 568 h 637"/>
                <a:gd name="T116" fmla="*/ 263 w 321"/>
                <a:gd name="T117" fmla="*/ 541 h 637"/>
                <a:gd name="T118" fmla="*/ 279 w 321"/>
                <a:gd name="T119" fmla="*/ 519 h 637"/>
                <a:gd name="T120" fmla="*/ 294 w 321"/>
                <a:gd name="T121" fmla="*/ 513 h 637"/>
                <a:gd name="T122" fmla="*/ 313 w 321"/>
                <a:gd name="T123" fmla="*/ 522 h 637"/>
                <a:gd name="T124" fmla="*/ 321 w 321"/>
                <a:gd name="T125" fmla="*/ 538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1" h="637">
                  <a:moveTo>
                    <a:pt x="317" y="553"/>
                  </a:moveTo>
                  <a:lnTo>
                    <a:pt x="311" y="564"/>
                  </a:lnTo>
                  <a:lnTo>
                    <a:pt x="305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80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9" y="621"/>
                  </a:lnTo>
                  <a:lnTo>
                    <a:pt x="239" y="625"/>
                  </a:lnTo>
                  <a:lnTo>
                    <a:pt x="229" y="629"/>
                  </a:lnTo>
                  <a:lnTo>
                    <a:pt x="218" y="632"/>
                  </a:lnTo>
                  <a:lnTo>
                    <a:pt x="213" y="633"/>
                  </a:lnTo>
                  <a:lnTo>
                    <a:pt x="207" y="634"/>
                  </a:lnTo>
                  <a:lnTo>
                    <a:pt x="195" y="636"/>
                  </a:lnTo>
                  <a:lnTo>
                    <a:pt x="182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4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4" y="621"/>
                  </a:lnTo>
                  <a:lnTo>
                    <a:pt x="87" y="617"/>
                  </a:lnTo>
                  <a:lnTo>
                    <a:pt x="80" y="613"/>
                  </a:lnTo>
                  <a:lnTo>
                    <a:pt x="73" y="608"/>
                  </a:lnTo>
                  <a:lnTo>
                    <a:pt x="66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8" y="585"/>
                  </a:lnTo>
                  <a:lnTo>
                    <a:pt x="42" y="578"/>
                  </a:lnTo>
                  <a:lnTo>
                    <a:pt x="37" y="572"/>
                  </a:lnTo>
                  <a:lnTo>
                    <a:pt x="32" y="565"/>
                  </a:lnTo>
                  <a:lnTo>
                    <a:pt x="27" y="557"/>
                  </a:lnTo>
                  <a:lnTo>
                    <a:pt x="23" y="550"/>
                  </a:lnTo>
                  <a:lnTo>
                    <a:pt x="19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7" y="511"/>
                  </a:lnTo>
                  <a:lnTo>
                    <a:pt x="3" y="494"/>
                  </a:lnTo>
                  <a:lnTo>
                    <a:pt x="2" y="485"/>
                  </a:lnTo>
                  <a:lnTo>
                    <a:pt x="1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2" y="0"/>
                  </a:lnTo>
                  <a:lnTo>
                    <a:pt x="195" y="1"/>
                  </a:lnTo>
                  <a:lnTo>
                    <a:pt x="207" y="2"/>
                  </a:lnTo>
                  <a:lnTo>
                    <a:pt x="218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8" y="15"/>
                  </a:lnTo>
                  <a:lnTo>
                    <a:pt x="257" y="20"/>
                  </a:lnTo>
                  <a:lnTo>
                    <a:pt x="266" y="26"/>
                  </a:lnTo>
                  <a:lnTo>
                    <a:pt x="274" y="32"/>
                  </a:lnTo>
                  <a:lnTo>
                    <a:pt x="282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3" y="63"/>
                  </a:lnTo>
                  <a:lnTo>
                    <a:pt x="309" y="72"/>
                  </a:lnTo>
                  <a:lnTo>
                    <a:pt x="314" y="83"/>
                  </a:lnTo>
                  <a:lnTo>
                    <a:pt x="317" y="88"/>
                  </a:lnTo>
                  <a:lnTo>
                    <a:pt x="318" y="93"/>
                  </a:lnTo>
                  <a:lnTo>
                    <a:pt x="319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7" y="107"/>
                  </a:lnTo>
                  <a:lnTo>
                    <a:pt x="314" y="111"/>
                  </a:lnTo>
                  <a:lnTo>
                    <a:pt x="311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2" y="124"/>
                  </a:lnTo>
                  <a:lnTo>
                    <a:pt x="287" y="124"/>
                  </a:lnTo>
                  <a:lnTo>
                    <a:pt x="285" y="123"/>
                  </a:lnTo>
                  <a:lnTo>
                    <a:pt x="283" y="122"/>
                  </a:lnTo>
                  <a:lnTo>
                    <a:pt x="279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6" y="91"/>
                  </a:lnTo>
                  <a:lnTo>
                    <a:pt x="250" y="85"/>
                  </a:lnTo>
                  <a:lnTo>
                    <a:pt x="245" y="78"/>
                  </a:lnTo>
                  <a:lnTo>
                    <a:pt x="239" y="73"/>
                  </a:lnTo>
                  <a:lnTo>
                    <a:pt x="233" y="69"/>
                  </a:lnTo>
                  <a:lnTo>
                    <a:pt x="227" y="65"/>
                  </a:lnTo>
                  <a:lnTo>
                    <a:pt x="220" y="61"/>
                  </a:lnTo>
                  <a:lnTo>
                    <a:pt x="214" y="58"/>
                  </a:lnTo>
                  <a:lnTo>
                    <a:pt x="207" y="55"/>
                  </a:lnTo>
                  <a:lnTo>
                    <a:pt x="200" y="53"/>
                  </a:lnTo>
                  <a:lnTo>
                    <a:pt x="193" y="51"/>
                  </a:lnTo>
                  <a:lnTo>
                    <a:pt x="185" y="50"/>
                  </a:lnTo>
                  <a:lnTo>
                    <a:pt x="177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36"/>
                  </a:lnTo>
                  <a:lnTo>
                    <a:pt x="54" y="242"/>
                  </a:lnTo>
                  <a:lnTo>
                    <a:pt x="54" y="247"/>
                  </a:lnTo>
                  <a:lnTo>
                    <a:pt x="55" y="253"/>
                  </a:lnTo>
                  <a:lnTo>
                    <a:pt x="56" y="258"/>
                  </a:lnTo>
                  <a:lnTo>
                    <a:pt x="58" y="262"/>
                  </a:lnTo>
                  <a:lnTo>
                    <a:pt x="60" y="266"/>
                  </a:lnTo>
                  <a:lnTo>
                    <a:pt x="63" y="270"/>
                  </a:lnTo>
                  <a:lnTo>
                    <a:pt x="66" y="273"/>
                  </a:lnTo>
                  <a:lnTo>
                    <a:pt x="69" y="276"/>
                  </a:lnTo>
                  <a:lnTo>
                    <a:pt x="73" y="279"/>
                  </a:lnTo>
                  <a:lnTo>
                    <a:pt x="77" y="281"/>
                  </a:lnTo>
                  <a:lnTo>
                    <a:pt x="81" y="282"/>
                  </a:lnTo>
                  <a:lnTo>
                    <a:pt x="86" y="284"/>
                  </a:lnTo>
                  <a:lnTo>
                    <a:pt x="91" y="285"/>
                  </a:lnTo>
                  <a:lnTo>
                    <a:pt x="97" y="285"/>
                  </a:lnTo>
                  <a:lnTo>
                    <a:pt x="103" y="286"/>
                  </a:lnTo>
                  <a:lnTo>
                    <a:pt x="210" y="286"/>
                  </a:lnTo>
                  <a:lnTo>
                    <a:pt x="216" y="286"/>
                  </a:lnTo>
                  <a:lnTo>
                    <a:pt x="221" y="287"/>
                  </a:lnTo>
                  <a:lnTo>
                    <a:pt x="226" y="289"/>
                  </a:lnTo>
                  <a:lnTo>
                    <a:pt x="229" y="291"/>
                  </a:lnTo>
                  <a:lnTo>
                    <a:pt x="232" y="294"/>
                  </a:lnTo>
                  <a:lnTo>
                    <a:pt x="234" y="298"/>
                  </a:lnTo>
                  <a:lnTo>
                    <a:pt x="235" y="302"/>
                  </a:lnTo>
                  <a:lnTo>
                    <a:pt x="235" y="307"/>
                  </a:lnTo>
                  <a:lnTo>
                    <a:pt x="235" y="312"/>
                  </a:lnTo>
                  <a:lnTo>
                    <a:pt x="234" y="316"/>
                  </a:lnTo>
                  <a:lnTo>
                    <a:pt x="232" y="320"/>
                  </a:lnTo>
                  <a:lnTo>
                    <a:pt x="229" y="323"/>
                  </a:lnTo>
                  <a:lnTo>
                    <a:pt x="227" y="324"/>
                  </a:lnTo>
                  <a:lnTo>
                    <a:pt x="226" y="326"/>
                  </a:lnTo>
                  <a:lnTo>
                    <a:pt x="221" y="327"/>
                  </a:lnTo>
                  <a:lnTo>
                    <a:pt x="216" y="328"/>
                  </a:lnTo>
                  <a:lnTo>
                    <a:pt x="210" y="329"/>
                  </a:lnTo>
                  <a:lnTo>
                    <a:pt x="103" y="329"/>
                  </a:lnTo>
                  <a:lnTo>
                    <a:pt x="97" y="329"/>
                  </a:lnTo>
                  <a:lnTo>
                    <a:pt x="91" y="329"/>
                  </a:lnTo>
                  <a:lnTo>
                    <a:pt x="86" y="330"/>
                  </a:lnTo>
                  <a:lnTo>
                    <a:pt x="81" y="332"/>
                  </a:lnTo>
                  <a:lnTo>
                    <a:pt x="77" y="333"/>
                  </a:lnTo>
                  <a:lnTo>
                    <a:pt x="73" y="336"/>
                  </a:lnTo>
                  <a:lnTo>
                    <a:pt x="69" y="338"/>
                  </a:lnTo>
                  <a:lnTo>
                    <a:pt x="66" y="341"/>
                  </a:lnTo>
                  <a:lnTo>
                    <a:pt x="63" y="344"/>
                  </a:lnTo>
                  <a:lnTo>
                    <a:pt x="60" y="348"/>
                  </a:lnTo>
                  <a:lnTo>
                    <a:pt x="58" y="352"/>
                  </a:lnTo>
                  <a:lnTo>
                    <a:pt x="56" y="357"/>
                  </a:lnTo>
                  <a:lnTo>
                    <a:pt x="55" y="361"/>
                  </a:lnTo>
                  <a:lnTo>
                    <a:pt x="54" y="367"/>
                  </a:lnTo>
                  <a:lnTo>
                    <a:pt x="54" y="372"/>
                  </a:lnTo>
                  <a:lnTo>
                    <a:pt x="53" y="378"/>
                  </a:lnTo>
                  <a:lnTo>
                    <a:pt x="53" y="459"/>
                  </a:lnTo>
                  <a:lnTo>
                    <a:pt x="54" y="471"/>
                  </a:lnTo>
                  <a:lnTo>
                    <a:pt x="55" y="483"/>
                  </a:lnTo>
                  <a:lnTo>
                    <a:pt x="58" y="495"/>
                  </a:lnTo>
                  <a:lnTo>
                    <a:pt x="61" y="507"/>
                  </a:lnTo>
                  <a:lnTo>
                    <a:pt x="63" y="513"/>
                  </a:lnTo>
                  <a:lnTo>
                    <a:pt x="66" y="518"/>
                  </a:lnTo>
                  <a:lnTo>
                    <a:pt x="71" y="529"/>
                  </a:lnTo>
                  <a:lnTo>
                    <a:pt x="78" y="539"/>
                  </a:lnTo>
                  <a:lnTo>
                    <a:pt x="85" y="549"/>
                  </a:lnTo>
                  <a:lnTo>
                    <a:pt x="93" y="558"/>
                  </a:lnTo>
                  <a:lnTo>
                    <a:pt x="98" y="562"/>
                  </a:lnTo>
                  <a:lnTo>
                    <a:pt x="102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2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3" y="587"/>
                  </a:lnTo>
                  <a:lnTo>
                    <a:pt x="170" y="587"/>
                  </a:lnTo>
                  <a:lnTo>
                    <a:pt x="177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4" y="579"/>
                  </a:lnTo>
                  <a:lnTo>
                    <a:pt x="221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40" y="564"/>
                  </a:lnTo>
                  <a:lnTo>
                    <a:pt x="252" y="553"/>
                  </a:lnTo>
                  <a:lnTo>
                    <a:pt x="257" y="547"/>
                  </a:lnTo>
                  <a:lnTo>
                    <a:pt x="263" y="541"/>
                  </a:lnTo>
                  <a:lnTo>
                    <a:pt x="268" y="534"/>
                  </a:lnTo>
                  <a:lnTo>
                    <a:pt x="274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6" y="515"/>
                  </a:lnTo>
                  <a:lnTo>
                    <a:pt x="290" y="514"/>
                  </a:lnTo>
                  <a:lnTo>
                    <a:pt x="294" y="513"/>
                  </a:lnTo>
                  <a:lnTo>
                    <a:pt x="299" y="514"/>
                  </a:lnTo>
                  <a:lnTo>
                    <a:pt x="304" y="516"/>
                  </a:lnTo>
                  <a:lnTo>
                    <a:pt x="309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9" y="530"/>
                  </a:lnTo>
                  <a:lnTo>
                    <a:pt x="320" y="534"/>
                  </a:lnTo>
                  <a:lnTo>
                    <a:pt x="321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7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9" name="Freeform 9"/>
            <p:cNvSpPr>
              <a:spLocks noEditPoints="1"/>
            </p:cNvSpPr>
            <p:nvPr/>
          </p:nvSpPr>
          <p:spPr bwMode="auto">
            <a:xfrm>
              <a:off x="3313117" y="-10042524"/>
              <a:ext cx="539747" cy="993771"/>
            </a:xfrm>
            <a:custGeom>
              <a:avLst/>
              <a:gdLst>
                <a:gd name="T0" fmla="*/ 336 w 340"/>
                <a:gd name="T1" fmla="*/ 616 h 626"/>
                <a:gd name="T2" fmla="*/ 321 w 340"/>
                <a:gd name="T3" fmla="*/ 625 h 626"/>
                <a:gd name="T4" fmla="*/ 301 w 340"/>
                <a:gd name="T5" fmla="*/ 624 h 626"/>
                <a:gd name="T6" fmla="*/ 288 w 340"/>
                <a:gd name="T7" fmla="*/ 612 h 626"/>
                <a:gd name="T8" fmla="*/ 286 w 340"/>
                <a:gd name="T9" fmla="*/ 361 h 626"/>
                <a:gd name="T10" fmla="*/ 282 w 340"/>
                <a:gd name="T11" fmla="*/ 341 h 626"/>
                <a:gd name="T12" fmla="*/ 271 w 340"/>
                <a:gd name="T13" fmla="*/ 327 h 626"/>
                <a:gd name="T14" fmla="*/ 254 w 340"/>
                <a:gd name="T15" fmla="*/ 319 h 626"/>
                <a:gd name="T16" fmla="*/ 103 w 340"/>
                <a:gd name="T17" fmla="*/ 317 h 626"/>
                <a:gd name="T18" fmla="*/ 82 w 340"/>
                <a:gd name="T19" fmla="*/ 320 h 626"/>
                <a:gd name="T20" fmla="*/ 66 w 340"/>
                <a:gd name="T21" fmla="*/ 330 h 626"/>
                <a:gd name="T22" fmla="*/ 57 w 340"/>
                <a:gd name="T23" fmla="*/ 345 h 626"/>
                <a:gd name="T24" fmla="*/ 54 w 340"/>
                <a:gd name="T25" fmla="*/ 367 h 626"/>
                <a:gd name="T26" fmla="*/ 50 w 340"/>
                <a:gd name="T27" fmla="*/ 616 h 626"/>
                <a:gd name="T28" fmla="*/ 35 w 340"/>
                <a:gd name="T29" fmla="*/ 625 h 626"/>
                <a:gd name="T30" fmla="*/ 14 w 340"/>
                <a:gd name="T31" fmla="*/ 624 h 626"/>
                <a:gd name="T32" fmla="*/ 2 w 340"/>
                <a:gd name="T33" fmla="*/ 612 h 626"/>
                <a:gd name="T34" fmla="*/ 1 w 340"/>
                <a:gd name="T35" fmla="*/ 169 h 626"/>
                <a:gd name="T36" fmla="*/ 10 w 340"/>
                <a:gd name="T37" fmla="*/ 119 h 626"/>
                <a:gd name="T38" fmla="*/ 23 w 340"/>
                <a:gd name="T39" fmla="*/ 88 h 626"/>
                <a:gd name="T40" fmla="*/ 48 w 340"/>
                <a:gd name="T41" fmla="*/ 53 h 626"/>
                <a:gd name="T42" fmla="*/ 73 w 340"/>
                <a:gd name="T43" fmla="*/ 29 h 626"/>
                <a:gd name="T44" fmla="*/ 110 w 340"/>
                <a:gd name="T45" fmla="*/ 10 h 626"/>
                <a:gd name="T46" fmla="*/ 143 w 340"/>
                <a:gd name="T47" fmla="*/ 1 h 626"/>
                <a:gd name="T48" fmla="*/ 197 w 340"/>
                <a:gd name="T49" fmla="*/ 1 h 626"/>
                <a:gd name="T50" fmla="*/ 230 w 340"/>
                <a:gd name="T51" fmla="*/ 10 h 626"/>
                <a:gd name="T52" fmla="*/ 260 w 340"/>
                <a:gd name="T53" fmla="*/ 25 h 626"/>
                <a:gd name="T54" fmla="*/ 286 w 340"/>
                <a:gd name="T55" fmla="*/ 46 h 626"/>
                <a:gd name="T56" fmla="*/ 308 w 340"/>
                <a:gd name="T57" fmla="*/ 73 h 626"/>
                <a:gd name="T58" fmla="*/ 325 w 340"/>
                <a:gd name="T59" fmla="*/ 103 h 626"/>
                <a:gd name="T60" fmla="*/ 338 w 340"/>
                <a:gd name="T61" fmla="*/ 152 h 626"/>
                <a:gd name="T62" fmla="*/ 340 w 340"/>
                <a:gd name="T63" fmla="*/ 601 h 626"/>
                <a:gd name="T64" fmla="*/ 285 w 340"/>
                <a:gd name="T65" fmla="*/ 153 h 626"/>
                <a:gd name="T66" fmla="*/ 274 w 340"/>
                <a:gd name="T67" fmla="*/ 119 h 626"/>
                <a:gd name="T68" fmla="*/ 247 w 340"/>
                <a:gd name="T69" fmla="*/ 80 h 626"/>
                <a:gd name="T70" fmla="*/ 228 w 340"/>
                <a:gd name="T71" fmla="*/ 64 h 626"/>
                <a:gd name="T72" fmla="*/ 189 w 340"/>
                <a:gd name="T73" fmla="*/ 51 h 626"/>
                <a:gd name="T74" fmla="*/ 157 w 340"/>
                <a:gd name="T75" fmla="*/ 50 h 626"/>
                <a:gd name="T76" fmla="*/ 128 w 340"/>
                <a:gd name="T77" fmla="*/ 57 h 626"/>
                <a:gd name="T78" fmla="*/ 102 w 340"/>
                <a:gd name="T79" fmla="*/ 71 h 626"/>
                <a:gd name="T80" fmla="*/ 71 w 340"/>
                <a:gd name="T81" fmla="*/ 109 h 626"/>
                <a:gd name="T82" fmla="*/ 58 w 340"/>
                <a:gd name="T83" fmla="*/ 142 h 626"/>
                <a:gd name="T84" fmla="*/ 54 w 340"/>
                <a:gd name="T85" fmla="*/ 178 h 626"/>
                <a:gd name="T86" fmla="*/ 55 w 340"/>
                <a:gd name="T87" fmla="*/ 241 h 626"/>
                <a:gd name="T88" fmla="*/ 63 w 340"/>
                <a:gd name="T89" fmla="*/ 259 h 626"/>
                <a:gd name="T90" fmla="*/ 77 w 340"/>
                <a:gd name="T91" fmla="*/ 269 h 626"/>
                <a:gd name="T92" fmla="*/ 97 w 340"/>
                <a:gd name="T93" fmla="*/ 274 h 626"/>
                <a:gd name="T94" fmla="*/ 248 w 340"/>
                <a:gd name="T95" fmla="*/ 273 h 626"/>
                <a:gd name="T96" fmla="*/ 267 w 340"/>
                <a:gd name="T97" fmla="*/ 267 h 626"/>
                <a:gd name="T98" fmla="*/ 280 w 340"/>
                <a:gd name="T99" fmla="*/ 255 h 626"/>
                <a:gd name="T100" fmla="*/ 286 w 340"/>
                <a:gd name="T101" fmla="*/ 236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0" h="626">
                  <a:moveTo>
                    <a:pt x="340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4" y="620"/>
                  </a:lnTo>
                  <a:lnTo>
                    <a:pt x="330" y="622"/>
                  </a:lnTo>
                  <a:lnTo>
                    <a:pt x="326" y="624"/>
                  </a:lnTo>
                  <a:lnTo>
                    <a:pt x="321" y="625"/>
                  </a:lnTo>
                  <a:lnTo>
                    <a:pt x="315" y="626"/>
                  </a:lnTo>
                  <a:lnTo>
                    <a:pt x="311" y="626"/>
                  </a:lnTo>
                  <a:lnTo>
                    <a:pt x="306" y="625"/>
                  </a:lnTo>
                  <a:lnTo>
                    <a:pt x="301" y="624"/>
                  </a:lnTo>
                  <a:lnTo>
                    <a:pt x="296" y="622"/>
                  </a:lnTo>
                  <a:lnTo>
                    <a:pt x="293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7" y="607"/>
                  </a:lnTo>
                  <a:lnTo>
                    <a:pt x="287" y="601"/>
                  </a:lnTo>
                  <a:lnTo>
                    <a:pt x="287" y="367"/>
                  </a:lnTo>
                  <a:lnTo>
                    <a:pt x="286" y="361"/>
                  </a:lnTo>
                  <a:lnTo>
                    <a:pt x="286" y="355"/>
                  </a:lnTo>
                  <a:lnTo>
                    <a:pt x="285" y="350"/>
                  </a:lnTo>
                  <a:lnTo>
                    <a:pt x="283" y="345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4" y="330"/>
                  </a:lnTo>
                  <a:lnTo>
                    <a:pt x="271" y="327"/>
                  </a:lnTo>
                  <a:lnTo>
                    <a:pt x="267" y="324"/>
                  </a:lnTo>
                  <a:lnTo>
                    <a:pt x="263" y="322"/>
                  </a:lnTo>
                  <a:lnTo>
                    <a:pt x="259" y="320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3" y="317"/>
                  </a:lnTo>
                  <a:lnTo>
                    <a:pt x="237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2" y="318"/>
                  </a:lnTo>
                  <a:lnTo>
                    <a:pt x="86" y="319"/>
                  </a:lnTo>
                  <a:lnTo>
                    <a:pt x="82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1" y="337"/>
                  </a:lnTo>
                  <a:lnTo>
                    <a:pt x="58" y="341"/>
                  </a:lnTo>
                  <a:lnTo>
                    <a:pt x="57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4" y="361"/>
                  </a:lnTo>
                  <a:lnTo>
                    <a:pt x="54" y="367"/>
                  </a:lnTo>
                  <a:lnTo>
                    <a:pt x="54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4" y="622"/>
                  </a:lnTo>
                  <a:lnTo>
                    <a:pt x="40" y="624"/>
                  </a:lnTo>
                  <a:lnTo>
                    <a:pt x="35" y="625"/>
                  </a:lnTo>
                  <a:lnTo>
                    <a:pt x="29" y="626"/>
                  </a:lnTo>
                  <a:lnTo>
                    <a:pt x="25" y="626"/>
                  </a:lnTo>
                  <a:lnTo>
                    <a:pt x="20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7" y="620"/>
                  </a:lnTo>
                  <a:lnTo>
                    <a:pt x="4" y="616"/>
                  </a:lnTo>
                  <a:lnTo>
                    <a:pt x="2" y="612"/>
                  </a:lnTo>
                  <a:lnTo>
                    <a:pt x="1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1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10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9" y="96"/>
                  </a:lnTo>
                  <a:lnTo>
                    <a:pt x="23" y="88"/>
                  </a:lnTo>
                  <a:lnTo>
                    <a:pt x="27" y="81"/>
                  </a:lnTo>
                  <a:lnTo>
                    <a:pt x="32" y="73"/>
                  </a:lnTo>
                  <a:lnTo>
                    <a:pt x="37" y="66"/>
                  </a:lnTo>
                  <a:lnTo>
                    <a:pt x="48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8" y="0"/>
                  </a:lnTo>
                  <a:lnTo>
                    <a:pt x="197" y="1"/>
                  </a:lnTo>
                  <a:lnTo>
                    <a:pt x="206" y="3"/>
                  </a:lnTo>
                  <a:lnTo>
                    <a:pt x="214" y="5"/>
                  </a:lnTo>
                  <a:lnTo>
                    <a:pt x="222" y="7"/>
                  </a:lnTo>
                  <a:lnTo>
                    <a:pt x="230" y="10"/>
                  </a:lnTo>
                  <a:lnTo>
                    <a:pt x="238" y="13"/>
                  </a:lnTo>
                  <a:lnTo>
                    <a:pt x="245" y="16"/>
                  </a:lnTo>
                  <a:lnTo>
                    <a:pt x="253" y="20"/>
                  </a:lnTo>
                  <a:lnTo>
                    <a:pt x="260" y="25"/>
                  </a:lnTo>
                  <a:lnTo>
                    <a:pt x="267" y="29"/>
                  </a:lnTo>
                  <a:lnTo>
                    <a:pt x="273" y="35"/>
                  </a:lnTo>
                  <a:lnTo>
                    <a:pt x="280" y="40"/>
                  </a:lnTo>
                  <a:lnTo>
                    <a:pt x="286" y="46"/>
                  </a:lnTo>
                  <a:lnTo>
                    <a:pt x="292" y="53"/>
                  </a:lnTo>
                  <a:lnTo>
                    <a:pt x="298" y="59"/>
                  </a:lnTo>
                  <a:lnTo>
                    <a:pt x="303" y="66"/>
                  </a:lnTo>
                  <a:lnTo>
                    <a:pt x="308" y="73"/>
                  </a:lnTo>
                  <a:lnTo>
                    <a:pt x="313" y="81"/>
                  </a:lnTo>
                  <a:lnTo>
                    <a:pt x="317" y="88"/>
                  </a:lnTo>
                  <a:lnTo>
                    <a:pt x="321" y="96"/>
                  </a:lnTo>
                  <a:lnTo>
                    <a:pt x="325" y="103"/>
                  </a:lnTo>
                  <a:lnTo>
                    <a:pt x="328" y="111"/>
                  </a:lnTo>
                  <a:lnTo>
                    <a:pt x="333" y="127"/>
                  </a:lnTo>
                  <a:lnTo>
                    <a:pt x="337" y="143"/>
                  </a:lnTo>
                  <a:lnTo>
                    <a:pt x="338" y="152"/>
                  </a:lnTo>
                  <a:lnTo>
                    <a:pt x="339" y="160"/>
                  </a:lnTo>
                  <a:lnTo>
                    <a:pt x="340" y="169"/>
                  </a:lnTo>
                  <a:lnTo>
                    <a:pt x="340" y="178"/>
                  </a:lnTo>
                  <a:lnTo>
                    <a:pt x="340" y="601"/>
                  </a:lnTo>
                  <a:close/>
                  <a:moveTo>
                    <a:pt x="287" y="224"/>
                  </a:moveTo>
                  <a:lnTo>
                    <a:pt x="287" y="178"/>
                  </a:lnTo>
                  <a:lnTo>
                    <a:pt x="286" y="166"/>
                  </a:lnTo>
                  <a:lnTo>
                    <a:pt x="285" y="153"/>
                  </a:lnTo>
                  <a:lnTo>
                    <a:pt x="282" y="142"/>
                  </a:lnTo>
                  <a:lnTo>
                    <a:pt x="279" y="130"/>
                  </a:lnTo>
                  <a:lnTo>
                    <a:pt x="277" y="125"/>
                  </a:lnTo>
                  <a:lnTo>
                    <a:pt x="274" y="119"/>
                  </a:lnTo>
                  <a:lnTo>
                    <a:pt x="269" y="109"/>
                  </a:lnTo>
                  <a:lnTo>
                    <a:pt x="262" y="99"/>
                  </a:lnTo>
                  <a:lnTo>
                    <a:pt x="255" y="89"/>
                  </a:lnTo>
                  <a:lnTo>
                    <a:pt x="247" y="80"/>
                  </a:lnTo>
                  <a:lnTo>
                    <a:pt x="242" y="75"/>
                  </a:lnTo>
                  <a:lnTo>
                    <a:pt x="238" y="71"/>
                  </a:lnTo>
                  <a:lnTo>
                    <a:pt x="233" y="67"/>
                  </a:lnTo>
                  <a:lnTo>
                    <a:pt x="228" y="64"/>
                  </a:lnTo>
                  <a:lnTo>
                    <a:pt x="218" y="59"/>
                  </a:lnTo>
                  <a:lnTo>
                    <a:pt x="207" y="55"/>
                  </a:lnTo>
                  <a:lnTo>
                    <a:pt x="195" y="52"/>
                  </a:lnTo>
                  <a:lnTo>
                    <a:pt x="189" y="51"/>
                  </a:lnTo>
                  <a:lnTo>
                    <a:pt x="183" y="50"/>
                  </a:lnTo>
                  <a:lnTo>
                    <a:pt x="177" y="49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4" y="80"/>
                  </a:lnTo>
                  <a:lnTo>
                    <a:pt x="85" y="89"/>
                  </a:lnTo>
                  <a:lnTo>
                    <a:pt x="78" y="99"/>
                  </a:lnTo>
                  <a:lnTo>
                    <a:pt x="71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224"/>
                  </a:lnTo>
                  <a:lnTo>
                    <a:pt x="54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7" y="246"/>
                  </a:lnTo>
                  <a:lnTo>
                    <a:pt x="58" y="251"/>
                  </a:lnTo>
                  <a:lnTo>
                    <a:pt x="61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2" y="271"/>
                  </a:lnTo>
                  <a:lnTo>
                    <a:pt x="86" y="272"/>
                  </a:lnTo>
                  <a:lnTo>
                    <a:pt x="92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237" y="274"/>
                  </a:lnTo>
                  <a:lnTo>
                    <a:pt x="243" y="274"/>
                  </a:lnTo>
                  <a:lnTo>
                    <a:pt x="248" y="273"/>
                  </a:lnTo>
                  <a:lnTo>
                    <a:pt x="254" y="272"/>
                  </a:lnTo>
                  <a:lnTo>
                    <a:pt x="259" y="271"/>
                  </a:lnTo>
                  <a:lnTo>
                    <a:pt x="263" y="269"/>
                  </a:lnTo>
                  <a:lnTo>
                    <a:pt x="267" y="267"/>
                  </a:lnTo>
                  <a:lnTo>
                    <a:pt x="271" y="265"/>
                  </a:lnTo>
                  <a:lnTo>
                    <a:pt x="274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3" y="246"/>
                  </a:lnTo>
                  <a:lnTo>
                    <a:pt x="285" y="241"/>
                  </a:lnTo>
                  <a:lnTo>
                    <a:pt x="286" y="236"/>
                  </a:lnTo>
                  <a:lnTo>
                    <a:pt x="286" y="231"/>
                  </a:lnTo>
                  <a:lnTo>
                    <a:pt x="287" y="22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0" name="Freeform 10"/>
            <p:cNvSpPr>
              <a:spLocks noEditPoints="1"/>
            </p:cNvSpPr>
            <p:nvPr/>
          </p:nvSpPr>
          <p:spPr bwMode="auto">
            <a:xfrm>
              <a:off x="4144963" y="-10042524"/>
              <a:ext cx="538162" cy="993771"/>
            </a:xfrm>
            <a:custGeom>
              <a:avLst/>
              <a:gdLst>
                <a:gd name="T0" fmla="*/ 333 w 339"/>
                <a:gd name="T1" fmla="*/ 620 h 626"/>
                <a:gd name="T2" fmla="*/ 311 w 339"/>
                <a:gd name="T3" fmla="*/ 626 h 626"/>
                <a:gd name="T4" fmla="*/ 290 w 339"/>
                <a:gd name="T5" fmla="*/ 616 h 626"/>
                <a:gd name="T6" fmla="*/ 286 w 339"/>
                <a:gd name="T7" fmla="*/ 432 h 626"/>
                <a:gd name="T8" fmla="*/ 274 w 339"/>
                <a:gd name="T9" fmla="*/ 386 h 626"/>
                <a:gd name="T10" fmla="*/ 242 w 339"/>
                <a:gd name="T11" fmla="*/ 343 h 626"/>
                <a:gd name="T12" fmla="*/ 206 w 339"/>
                <a:gd name="T13" fmla="*/ 323 h 626"/>
                <a:gd name="T14" fmla="*/ 170 w 339"/>
                <a:gd name="T15" fmla="*/ 317 h 626"/>
                <a:gd name="T16" fmla="*/ 81 w 339"/>
                <a:gd name="T17" fmla="*/ 320 h 626"/>
                <a:gd name="T18" fmla="*/ 63 w 339"/>
                <a:gd name="T19" fmla="*/ 333 h 626"/>
                <a:gd name="T20" fmla="*/ 54 w 339"/>
                <a:gd name="T21" fmla="*/ 355 h 626"/>
                <a:gd name="T22" fmla="*/ 52 w 339"/>
                <a:gd name="T23" fmla="*/ 612 h 626"/>
                <a:gd name="T24" fmla="*/ 34 w 339"/>
                <a:gd name="T25" fmla="*/ 625 h 626"/>
                <a:gd name="T26" fmla="*/ 10 w 339"/>
                <a:gd name="T27" fmla="*/ 622 h 626"/>
                <a:gd name="T28" fmla="*/ 0 w 339"/>
                <a:gd name="T29" fmla="*/ 601 h 626"/>
                <a:gd name="T30" fmla="*/ 7 w 339"/>
                <a:gd name="T31" fmla="*/ 127 h 626"/>
                <a:gd name="T32" fmla="*/ 22 w 339"/>
                <a:gd name="T33" fmla="*/ 88 h 626"/>
                <a:gd name="T34" fmla="*/ 47 w 339"/>
                <a:gd name="T35" fmla="*/ 53 h 626"/>
                <a:gd name="T36" fmla="*/ 87 w 339"/>
                <a:gd name="T37" fmla="*/ 20 h 626"/>
                <a:gd name="T38" fmla="*/ 117 w 339"/>
                <a:gd name="T39" fmla="*/ 7 h 626"/>
                <a:gd name="T40" fmla="*/ 170 w 339"/>
                <a:gd name="T41" fmla="*/ 0 h 626"/>
                <a:gd name="T42" fmla="*/ 223 w 339"/>
                <a:gd name="T43" fmla="*/ 5 h 626"/>
                <a:gd name="T44" fmla="*/ 261 w 339"/>
                <a:gd name="T45" fmla="*/ 19 h 626"/>
                <a:gd name="T46" fmla="*/ 298 w 339"/>
                <a:gd name="T47" fmla="*/ 46 h 626"/>
                <a:gd name="T48" fmla="*/ 321 w 339"/>
                <a:gd name="T49" fmla="*/ 75 h 626"/>
                <a:gd name="T50" fmla="*/ 335 w 339"/>
                <a:gd name="T51" fmla="*/ 112 h 626"/>
                <a:gd name="T52" fmla="*/ 339 w 339"/>
                <a:gd name="T53" fmla="*/ 162 h 626"/>
                <a:gd name="T54" fmla="*/ 328 w 339"/>
                <a:gd name="T55" fmla="*/ 205 h 626"/>
                <a:gd name="T56" fmla="*/ 294 w 339"/>
                <a:gd name="T57" fmla="*/ 255 h 626"/>
                <a:gd name="T58" fmla="*/ 271 w 339"/>
                <a:gd name="T59" fmla="*/ 282 h 626"/>
                <a:gd name="T60" fmla="*/ 276 w 339"/>
                <a:gd name="T61" fmla="*/ 302 h 626"/>
                <a:gd name="T62" fmla="*/ 305 w 339"/>
                <a:gd name="T63" fmla="*/ 336 h 626"/>
                <a:gd name="T64" fmla="*/ 328 w 339"/>
                <a:gd name="T65" fmla="*/ 377 h 626"/>
                <a:gd name="T66" fmla="*/ 338 w 339"/>
                <a:gd name="T67" fmla="*/ 418 h 626"/>
                <a:gd name="T68" fmla="*/ 286 w 339"/>
                <a:gd name="T69" fmla="*/ 154 h 626"/>
                <a:gd name="T70" fmla="*/ 281 w 339"/>
                <a:gd name="T71" fmla="*/ 120 h 626"/>
                <a:gd name="T72" fmla="*/ 264 w 339"/>
                <a:gd name="T73" fmla="*/ 88 h 626"/>
                <a:gd name="T74" fmla="*/ 244 w 339"/>
                <a:gd name="T75" fmla="*/ 70 h 626"/>
                <a:gd name="T76" fmla="*/ 204 w 339"/>
                <a:gd name="T77" fmla="*/ 53 h 626"/>
                <a:gd name="T78" fmla="*/ 144 w 339"/>
                <a:gd name="T79" fmla="*/ 52 h 626"/>
                <a:gd name="T80" fmla="*/ 117 w 339"/>
                <a:gd name="T81" fmla="*/ 61 h 626"/>
                <a:gd name="T82" fmla="*/ 77 w 339"/>
                <a:gd name="T83" fmla="*/ 99 h 626"/>
                <a:gd name="T84" fmla="*/ 58 w 339"/>
                <a:gd name="T85" fmla="*/ 142 h 626"/>
                <a:gd name="T86" fmla="*/ 53 w 339"/>
                <a:gd name="T87" fmla="*/ 224 h 626"/>
                <a:gd name="T88" fmla="*/ 58 w 339"/>
                <a:gd name="T89" fmla="*/ 251 h 626"/>
                <a:gd name="T90" fmla="*/ 73 w 339"/>
                <a:gd name="T91" fmla="*/ 267 h 626"/>
                <a:gd name="T92" fmla="*/ 97 w 339"/>
                <a:gd name="T93" fmla="*/ 274 h 626"/>
                <a:gd name="T94" fmla="*/ 195 w 339"/>
                <a:gd name="T95" fmla="*/ 270 h 626"/>
                <a:gd name="T96" fmla="*/ 232 w 339"/>
                <a:gd name="T97" fmla="*/ 252 h 626"/>
                <a:gd name="T98" fmla="*/ 268 w 339"/>
                <a:gd name="T99" fmla="*/ 215 h 626"/>
                <a:gd name="T100" fmla="*/ 282 w 339"/>
                <a:gd name="T101" fmla="*/ 186 h 626"/>
                <a:gd name="T102" fmla="*/ 286 w 339"/>
                <a:gd name="T103" fmla="*/ 154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39" h="626">
                  <a:moveTo>
                    <a:pt x="339" y="601"/>
                  </a:moveTo>
                  <a:lnTo>
                    <a:pt x="339" y="607"/>
                  </a:lnTo>
                  <a:lnTo>
                    <a:pt x="338" y="612"/>
                  </a:lnTo>
                  <a:lnTo>
                    <a:pt x="336" y="616"/>
                  </a:lnTo>
                  <a:lnTo>
                    <a:pt x="333" y="620"/>
                  </a:lnTo>
                  <a:lnTo>
                    <a:pt x="329" y="622"/>
                  </a:lnTo>
                  <a:lnTo>
                    <a:pt x="325" y="624"/>
                  </a:lnTo>
                  <a:lnTo>
                    <a:pt x="320" y="625"/>
                  </a:lnTo>
                  <a:lnTo>
                    <a:pt x="314" y="626"/>
                  </a:lnTo>
                  <a:lnTo>
                    <a:pt x="311" y="626"/>
                  </a:lnTo>
                  <a:lnTo>
                    <a:pt x="305" y="625"/>
                  </a:lnTo>
                  <a:lnTo>
                    <a:pt x="300" y="624"/>
                  </a:lnTo>
                  <a:lnTo>
                    <a:pt x="296" y="622"/>
                  </a:lnTo>
                  <a:lnTo>
                    <a:pt x="292" y="620"/>
                  </a:lnTo>
                  <a:lnTo>
                    <a:pt x="290" y="616"/>
                  </a:lnTo>
                  <a:lnTo>
                    <a:pt x="288" y="612"/>
                  </a:lnTo>
                  <a:lnTo>
                    <a:pt x="286" y="607"/>
                  </a:lnTo>
                  <a:lnTo>
                    <a:pt x="286" y="601"/>
                  </a:lnTo>
                  <a:lnTo>
                    <a:pt x="286" y="445"/>
                  </a:lnTo>
                  <a:lnTo>
                    <a:pt x="286" y="432"/>
                  </a:lnTo>
                  <a:lnTo>
                    <a:pt x="284" y="420"/>
                  </a:lnTo>
                  <a:lnTo>
                    <a:pt x="282" y="409"/>
                  </a:lnTo>
                  <a:lnTo>
                    <a:pt x="278" y="397"/>
                  </a:lnTo>
                  <a:lnTo>
                    <a:pt x="276" y="392"/>
                  </a:lnTo>
                  <a:lnTo>
                    <a:pt x="274" y="386"/>
                  </a:lnTo>
                  <a:lnTo>
                    <a:pt x="268" y="376"/>
                  </a:lnTo>
                  <a:lnTo>
                    <a:pt x="262" y="365"/>
                  </a:lnTo>
                  <a:lnTo>
                    <a:pt x="254" y="356"/>
                  </a:lnTo>
                  <a:lnTo>
                    <a:pt x="246" y="347"/>
                  </a:lnTo>
                  <a:lnTo>
                    <a:pt x="242" y="343"/>
                  </a:lnTo>
                  <a:lnTo>
                    <a:pt x="237" y="339"/>
                  </a:lnTo>
                  <a:lnTo>
                    <a:pt x="233" y="335"/>
                  </a:lnTo>
                  <a:lnTo>
                    <a:pt x="228" y="332"/>
                  </a:lnTo>
                  <a:lnTo>
                    <a:pt x="217" y="327"/>
                  </a:lnTo>
                  <a:lnTo>
                    <a:pt x="206" y="323"/>
                  </a:lnTo>
                  <a:lnTo>
                    <a:pt x="195" y="320"/>
                  </a:lnTo>
                  <a:lnTo>
                    <a:pt x="189" y="319"/>
                  </a:lnTo>
                  <a:lnTo>
                    <a:pt x="183" y="318"/>
                  </a:lnTo>
                  <a:lnTo>
                    <a:pt x="176" y="317"/>
                  </a:lnTo>
                  <a:lnTo>
                    <a:pt x="170" y="317"/>
                  </a:lnTo>
                  <a:lnTo>
                    <a:pt x="103" y="317"/>
                  </a:lnTo>
                  <a:lnTo>
                    <a:pt x="97" y="317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0"/>
                  </a:lnTo>
                  <a:lnTo>
                    <a:pt x="77" y="322"/>
                  </a:lnTo>
                  <a:lnTo>
                    <a:pt x="73" y="324"/>
                  </a:lnTo>
                  <a:lnTo>
                    <a:pt x="69" y="327"/>
                  </a:lnTo>
                  <a:lnTo>
                    <a:pt x="66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5"/>
                  </a:lnTo>
                  <a:lnTo>
                    <a:pt x="55" y="350"/>
                  </a:lnTo>
                  <a:lnTo>
                    <a:pt x="54" y="355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601"/>
                  </a:lnTo>
                  <a:lnTo>
                    <a:pt x="53" y="607"/>
                  </a:lnTo>
                  <a:lnTo>
                    <a:pt x="52" y="612"/>
                  </a:lnTo>
                  <a:lnTo>
                    <a:pt x="50" y="616"/>
                  </a:lnTo>
                  <a:lnTo>
                    <a:pt x="47" y="620"/>
                  </a:lnTo>
                  <a:lnTo>
                    <a:pt x="43" y="622"/>
                  </a:lnTo>
                  <a:lnTo>
                    <a:pt x="39" y="624"/>
                  </a:lnTo>
                  <a:lnTo>
                    <a:pt x="34" y="625"/>
                  </a:lnTo>
                  <a:lnTo>
                    <a:pt x="28" y="626"/>
                  </a:lnTo>
                  <a:lnTo>
                    <a:pt x="25" y="626"/>
                  </a:lnTo>
                  <a:lnTo>
                    <a:pt x="19" y="625"/>
                  </a:lnTo>
                  <a:lnTo>
                    <a:pt x="14" y="624"/>
                  </a:lnTo>
                  <a:lnTo>
                    <a:pt x="10" y="622"/>
                  </a:lnTo>
                  <a:lnTo>
                    <a:pt x="6" y="620"/>
                  </a:lnTo>
                  <a:lnTo>
                    <a:pt x="3" y="616"/>
                  </a:lnTo>
                  <a:lnTo>
                    <a:pt x="1" y="612"/>
                  </a:lnTo>
                  <a:lnTo>
                    <a:pt x="0" y="607"/>
                  </a:lnTo>
                  <a:lnTo>
                    <a:pt x="0" y="601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1" y="160"/>
                  </a:lnTo>
                  <a:lnTo>
                    <a:pt x="3" y="143"/>
                  </a:lnTo>
                  <a:lnTo>
                    <a:pt x="7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7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2" y="59"/>
                  </a:lnTo>
                  <a:lnTo>
                    <a:pt x="47" y="53"/>
                  </a:lnTo>
                  <a:lnTo>
                    <a:pt x="53" y="46"/>
                  </a:lnTo>
                  <a:lnTo>
                    <a:pt x="60" y="40"/>
                  </a:lnTo>
                  <a:lnTo>
                    <a:pt x="66" y="35"/>
                  </a:lnTo>
                  <a:lnTo>
                    <a:pt x="73" y="29"/>
                  </a:lnTo>
                  <a:lnTo>
                    <a:pt x="87" y="20"/>
                  </a:lnTo>
                  <a:lnTo>
                    <a:pt x="94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09" y="10"/>
                  </a:lnTo>
                  <a:lnTo>
                    <a:pt x="117" y="7"/>
                  </a:lnTo>
                  <a:lnTo>
                    <a:pt x="126" y="5"/>
                  </a:lnTo>
                  <a:lnTo>
                    <a:pt x="134" y="3"/>
                  </a:lnTo>
                  <a:lnTo>
                    <a:pt x="143" y="1"/>
                  </a:lnTo>
                  <a:lnTo>
                    <a:pt x="151" y="0"/>
                  </a:lnTo>
                  <a:lnTo>
                    <a:pt x="170" y="0"/>
                  </a:lnTo>
                  <a:lnTo>
                    <a:pt x="189" y="0"/>
                  </a:lnTo>
                  <a:lnTo>
                    <a:pt x="198" y="1"/>
                  </a:lnTo>
                  <a:lnTo>
                    <a:pt x="207" y="2"/>
                  </a:lnTo>
                  <a:lnTo>
                    <a:pt x="215" y="4"/>
                  </a:lnTo>
                  <a:lnTo>
                    <a:pt x="223" y="5"/>
                  </a:lnTo>
                  <a:lnTo>
                    <a:pt x="232" y="7"/>
                  </a:lnTo>
                  <a:lnTo>
                    <a:pt x="239" y="10"/>
                  </a:lnTo>
                  <a:lnTo>
                    <a:pt x="247" y="12"/>
                  </a:lnTo>
                  <a:lnTo>
                    <a:pt x="254" y="15"/>
                  </a:lnTo>
                  <a:lnTo>
                    <a:pt x="261" y="19"/>
                  </a:lnTo>
                  <a:lnTo>
                    <a:pt x="268" y="22"/>
                  </a:lnTo>
                  <a:lnTo>
                    <a:pt x="275" y="26"/>
                  </a:lnTo>
                  <a:lnTo>
                    <a:pt x="281" y="31"/>
                  </a:lnTo>
                  <a:lnTo>
                    <a:pt x="293" y="40"/>
                  </a:lnTo>
                  <a:lnTo>
                    <a:pt x="298" y="46"/>
                  </a:lnTo>
                  <a:lnTo>
                    <a:pt x="304" y="51"/>
                  </a:lnTo>
                  <a:lnTo>
                    <a:pt x="309" y="57"/>
                  </a:lnTo>
                  <a:lnTo>
                    <a:pt x="313" y="63"/>
                  </a:lnTo>
                  <a:lnTo>
                    <a:pt x="317" y="69"/>
                  </a:lnTo>
                  <a:lnTo>
                    <a:pt x="321" y="75"/>
                  </a:lnTo>
                  <a:lnTo>
                    <a:pt x="325" y="83"/>
                  </a:lnTo>
                  <a:lnTo>
                    <a:pt x="328" y="90"/>
                  </a:lnTo>
                  <a:lnTo>
                    <a:pt x="330" y="97"/>
                  </a:lnTo>
                  <a:lnTo>
                    <a:pt x="333" y="105"/>
                  </a:lnTo>
                  <a:lnTo>
                    <a:pt x="335" y="112"/>
                  </a:lnTo>
                  <a:lnTo>
                    <a:pt x="336" y="120"/>
                  </a:lnTo>
                  <a:lnTo>
                    <a:pt x="338" y="137"/>
                  </a:lnTo>
                  <a:lnTo>
                    <a:pt x="339" y="145"/>
                  </a:lnTo>
                  <a:lnTo>
                    <a:pt x="339" y="154"/>
                  </a:lnTo>
                  <a:lnTo>
                    <a:pt x="339" y="162"/>
                  </a:lnTo>
                  <a:lnTo>
                    <a:pt x="338" y="169"/>
                  </a:lnTo>
                  <a:lnTo>
                    <a:pt x="337" y="176"/>
                  </a:lnTo>
                  <a:lnTo>
                    <a:pt x="336" y="184"/>
                  </a:lnTo>
                  <a:lnTo>
                    <a:pt x="331" y="198"/>
                  </a:lnTo>
                  <a:lnTo>
                    <a:pt x="328" y="205"/>
                  </a:lnTo>
                  <a:lnTo>
                    <a:pt x="325" y="212"/>
                  </a:lnTo>
                  <a:lnTo>
                    <a:pt x="316" y="227"/>
                  </a:lnTo>
                  <a:lnTo>
                    <a:pt x="311" y="234"/>
                  </a:lnTo>
                  <a:lnTo>
                    <a:pt x="306" y="241"/>
                  </a:lnTo>
                  <a:lnTo>
                    <a:pt x="294" y="255"/>
                  </a:lnTo>
                  <a:lnTo>
                    <a:pt x="288" y="262"/>
                  </a:lnTo>
                  <a:lnTo>
                    <a:pt x="280" y="269"/>
                  </a:lnTo>
                  <a:lnTo>
                    <a:pt x="276" y="273"/>
                  </a:lnTo>
                  <a:lnTo>
                    <a:pt x="273" y="278"/>
                  </a:lnTo>
                  <a:lnTo>
                    <a:pt x="271" y="282"/>
                  </a:lnTo>
                  <a:lnTo>
                    <a:pt x="270" y="287"/>
                  </a:lnTo>
                  <a:lnTo>
                    <a:pt x="271" y="290"/>
                  </a:lnTo>
                  <a:lnTo>
                    <a:pt x="272" y="293"/>
                  </a:lnTo>
                  <a:lnTo>
                    <a:pt x="274" y="297"/>
                  </a:lnTo>
                  <a:lnTo>
                    <a:pt x="276" y="302"/>
                  </a:lnTo>
                  <a:lnTo>
                    <a:pt x="284" y="312"/>
                  </a:lnTo>
                  <a:lnTo>
                    <a:pt x="289" y="318"/>
                  </a:lnTo>
                  <a:lnTo>
                    <a:pt x="295" y="324"/>
                  </a:lnTo>
                  <a:lnTo>
                    <a:pt x="300" y="330"/>
                  </a:lnTo>
                  <a:lnTo>
                    <a:pt x="305" y="336"/>
                  </a:lnTo>
                  <a:lnTo>
                    <a:pt x="310" y="342"/>
                  </a:lnTo>
                  <a:lnTo>
                    <a:pt x="314" y="349"/>
                  </a:lnTo>
                  <a:lnTo>
                    <a:pt x="318" y="356"/>
                  </a:lnTo>
                  <a:lnTo>
                    <a:pt x="322" y="363"/>
                  </a:lnTo>
                  <a:lnTo>
                    <a:pt x="328" y="377"/>
                  </a:lnTo>
                  <a:lnTo>
                    <a:pt x="331" y="385"/>
                  </a:lnTo>
                  <a:lnTo>
                    <a:pt x="333" y="393"/>
                  </a:lnTo>
                  <a:lnTo>
                    <a:pt x="335" y="401"/>
                  </a:lnTo>
                  <a:lnTo>
                    <a:pt x="336" y="409"/>
                  </a:lnTo>
                  <a:lnTo>
                    <a:pt x="338" y="418"/>
                  </a:lnTo>
                  <a:lnTo>
                    <a:pt x="339" y="427"/>
                  </a:lnTo>
                  <a:lnTo>
                    <a:pt x="339" y="436"/>
                  </a:lnTo>
                  <a:lnTo>
                    <a:pt x="339" y="445"/>
                  </a:lnTo>
                  <a:lnTo>
                    <a:pt x="339" y="601"/>
                  </a:lnTo>
                  <a:close/>
                  <a:moveTo>
                    <a:pt x="286" y="154"/>
                  </a:moveTo>
                  <a:lnTo>
                    <a:pt x="286" y="142"/>
                  </a:lnTo>
                  <a:lnTo>
                    <a:pt x="285" y="137"/>
                  </a:lnTo>
                  <a:lnTo>
                    <a:pt x="284" y="131"/>
                  </a:lnTo>
                  <a:lnTo>
                    <a:pt x="283" y="125"/>
                  </a:lnTo>
                  <a:lnTo>
                    <a:pt x="281" y="120"/>
                  </a:lnTo>
                  <a:lnTo>
                    <a:pt x="280" y="115"/>
                  </a:lnTo>
                  <a:lnTo>
                    <a:pt x="278" y="110"/>
                  </a:lnTo>
                  <a:lnTo>
                    <a:pt x="273" y="101"/>
                  </a:lnTo>
                  <a:lnTo>
                    <a:pt x="267" y="92"/>
                  </a:lnTo>
                  <a:lnTo>
                    <a:pt x="264" y="88"/>
                  </a:lnTo>
                  <a:lnTo>
                    <a:pt x="260" y="85"/>
                  </a:lnTo>
                  <a:lnTo>
                    <a:pt x="256" y="81"/>
                  </a:lnTo>
                  <a:lnTo>
                    <a:pt x="252" y="76"/>
                  </a:lnTo>
                  <a:lnTo>
                    <a:pt x="248" y="73"/>
                  </a:lnTo>
                  <a:lnTo>
                    <a:pt x="244" y="70"/>
                  </a:lnTo>
                  <a:lnTo>
                    <a:pt x="235" y="65"/>
                  </a:lnTo>
                  <a:lnTo>
                    <a:pt x="225" y="60"/>
                  </a:lnTo>
                  <a:lnTo>
                    <a:pt x="220" y="58"/>
                  </a:lnTo>
                  <a:lnTo>
                    <a:pt x="215" y="56"/>
                  </a:lnTo>
                  <a:lnTo>
                    <a:pt x="204" y="53"/>
                  </a:lnTo>
                  <a:lnTo>
                    <a:pt x="193" y="51"/>
                  </a:lnTo>
                  <a:lnTo>
                    <a:pt x="182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4" y="52"/>
                  </a:lnTo>
                  <a:lnTo>
                    <a:pt x="138" y="53"/>
                  </a:lnTo>
                  <a:lnTo>
                    <a:pt x="133" y="55"/>
                  </a:lnTo>
                  <a:lnTo>
                    <a:pt x="127" y="57"/>
                  </a:lnTo>
                  <a:lnTo>
                    <a:pt x="122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2" y="71"/>
                  </a:lnTo>
                  <a:lnTo>
                    <a:pt x="93" y="80"/>
                  </a:lnTo>
                  <a:lnTo>
                    <a:pt x="85" y="89"/>
                  </a:lnTo>
                  <a:lnTo>
                    <a:pt x="77" y="99"/>
                  </a:lnTo>
                  <a:lnTo>
                    <a:pt x="71" y="109"/>
                  </a:lnTo>
                  <a:lnTo>
                    <a:pt x="65" y="119"/>
                  </a:lnTo>
                  <a:lnTo>
                    <a:pt x="63" y="125"/>
                  </a:lnTo>
                  <a:lnTo>
                    <a:pt x="61" y="130"/>
                  </a:lnTo>
                  <a:lnTo>
                    <a:pt x="58" y="142"/>
                  </a:lnTo>
                  <a:lnTo>
                    <a:pt x="55" y="153"/>
                  </a:lnTo>
                  <a:lnTo>
                    <a:pt x="54" y="159"/>
                  </a:lnTo>
                  <a:lnTo>
                    <a:pt x="54" y="166"/>
                  </a:lnTo>
                  <a:lnTo>
                    <a:pt x="53" y="178"/>
                  </a:lnTo>
                  <a:lnTo>
                    <a:pt x="53" y="224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1"/>
                  </a:lnTo>
                  <a:lnTo>
                    <a:pt x="56" y="246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6" y="262"/>
                  </a:lnTo>
                  <a:lnTo>
                    <a:pt x="69" y="265"/>
                  </a:lnTo>
                  <a:lnTo>
                    <a:pt x="73" y="267"/>
                  </a:lnTo>
                  <a:lnTo>
                    <a:pt x="77" y="269"/>
                  </a:lnTo>
                  <a:lnTo>
                    <a:pt x="81" y="271"/>
                  </a:lnTo>
                  <a:lnTo>
                    <a:pt x="86" y="272"/>
                  </a:lnTo>
                  <a:lnTo>
                    <a:pt x="91" y="273"/>
                  </a:lnTo>
                  <a:lnTo>
                    <a:pt x="97" y="274"/>
                  </a:lnTo>
                  <a:lnTo>
                    <a:pt x="103" y="274"/>
                  </a:lnTo>
                  <a:lnTo>
                    <a:pt x="170" y="274"/>
                  </a:lnTo>
                  <a:lnTo>
                    <a:pt x="178" y="274"/>
                  </a:lnTo>
                  <a:lnTo>
                    <a:pt x="187" y="272"/>
                  </a:lnTo>
                  <a:lnTo>
                    <a:pt x="195" y="270"/>
                  </a:lnTo>
                  <a:lnTo>
                    <a:pt x="204" y="267"/>
                  </a:lnTo>
                  <a:lnTo>
                    <a:pt x="209" y="265"/>
                  </a:lnTo>
                  <a:lnTo>
                    <a:pt x="213" y="263"/>
                  </a:lnTo>
                  <a:lnTo>
                    <a:pt x="222" y="258"/>
                  </a:lnTo>
                  <a:lnTo>
                    <a:pt x="232" y="252"/>
                  </a:lnTo>
                  <a:lnTo>
                    <a:pt x="241" y="245"/>
                  </a:lnTo>
                  <a:lnTo>
                    <a:pt x="246" y="240"/>
                  </a:lnTo>
                  <a:lnTo>
                    <a:pt x="251" y="235"/>
                  </a:lnTo>
                  <a:lnTo>
                    <a:pt x="261" y="225"/>
                  </a:lnTo>
                  <a:lnTo>
                    <a:pt x="268" y="215"/>
                  </a:lnTo>
                  <a:lnTo>
                    <a:pt x="272" y="209"/>
                  </a:lnTo>
                  <a:lnTo>
                    <a:pt x="275" y="204"/>
                  </a:lnTo>
                  <a:lnTo>
                    <a:pt x="277" y="198"/>
                  </a:lnTo>
                  <a:lnTo>
                    <a:pt x="280" y="192"/>
                  </a:lnTo>
                  <a:lnTo>
                    <a:pt x="282" y="186"/>
                  </a:lnTo>
                  <a:lnTo>
                    <a:pt x="283" y="180"/>
                  </a:lnTo>
                  <a:lnTo>
                    <a:pt x="284" y="174"/>
                  </a:lnTo>
                  <a:lnTo>
                    <a:pt x="285" y="167"/>
                  </a:lnTo>
                  <a:lnTo>
                    <a:pt x="286" y="161"/>
                  </a:lnTo>
                  <a:lnTo>
                    <a:pt x="286" y="1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4992690" y="-10042524"/>
              <a:ext cx="507995" cy="1011237"/>
            </a:xfrm>
            <a:custGeom>
              <a:avLst/>
              <a:gdLst>
                <a:gd name="T0" fmla="*/ 301 w 320"/>
                <a:gd name="T1" fmla="*/ 578 h 637"/>
                <a:gd name="T2" fmla="*/ 279 w 320"/>
                <a:gd name="T3" fmla="*/ 601 h 637"/>
                <a:gd name="T4" fmla="*/ 248 w 320"/>
                <a:gd name="T5" fmla="*/ 621 h 637"/>
                <a:gd name="T6" fmla="*/ 212 w 320"/>
                <a:gd name="T7" fmla="*/ 633 h 637"/>
                <a:gd name="T8" fmla="*/ 170 w 320"/>
                <a:gd name="T9" fmla="*/ 637 h 637"/>
                <a:gd name="T10" fmla="*/ 126 w 320"/>
                <a:gd name="T11" fmla="*/ 632 h 637"/>
                <a:gd name="T12" fmla="*/ 95 w 320"/>
                <a:gd name="T13" fmla="*/ 621 h 637"/>
                <a:gd name="T14" fmla="*/ 67 w 320"/>
                <a:gd name="T15" fmla="*/ 603 h 637"/>
                <a:gd name="T16" fmla="*/ 36 w 320"/>
                <a:gd name="T17" fmla="*/ 572 h 637"/>
                <a:gd name="T18" fmla="*/ 18 w 320"/>
                <a:gd name="T19" fmla="*/ 543 h 637"/>
                <a:gd name="T20" fmla="*/ 6 w 320"/>
                <a:gd name="T21" fmla="*/ 511 h 637"/>
                <a:gd name="T22" fmla="*/ 0 w 320"/>
                <a:gd name="T23" fmla="*/ 468 h 637"/>
                <a:gd name="T24" fmla="*/ 0 w 320"/>
                <a:gd name="T25" fmla="*/ 160 h 637"/>
                <a:gd name="T26" fmla="*/ 12 w 320"/>
                <a:gd name="T27" fmla="*/ 111 h 637"/>
                <a:gd name="T28" fmla="*/ 26 w 320"/>
                <a:gd name="T29" fmla="*/ 81 h 637"/>
                <a:gd name="T30" fmla="*/ 47 w 320"/>
                <a:gd name="T31" fmla="*/ 53 h 637"/>
                <a:gd name="T32" fmla="*/ 74 w 320"/>
                <a:gd name="T33" fmla="*/ 29 h 637"/>
                <a:gd name="T34" fmla="*/ 106 w 320"/>
                <a:gd name="T35" fmla="*/ 11 h 637"/>
                <a:gd name="T36" fmla="*/ 135 w 320"/>
                <a:gd name="T37" fmla="*/ 3 h 637"/>
                <a:gd name="T38" fmla="*/ 183 w 320"/>
                <a:gd name="T39" fmla="*/ 0 h 637"/>
                <a:gd name="T40" fmla="*/ 228 w 320"/>
                <a:gd name="T41" fmla="*/ 8 h 637"/>
                <a:gd name="T42" fmla="*/ 265 w 320"/>
                <a:gd name="T43" fmla="*/ 26 h 637"/>
                <a:gd name="T44" fmla="*/ 296 w 320"/>
                <a:gd name="T45" fmla="*/ 54 h 637"/>
                <a:gd name="T46" fmla="*/ 316 w 320"/>
                <a:gd name="T47" fmla="*/ 88 h 637"/>
                <a:gd name="T48" fmla="*/ 317 w 320"/>
                <a:gd name="T49" fmla="*/ 105 h 637"/>
                <a:gd name="T50" fmla="*/ 306 w 320"/>
                <a:gd name="T51" fmla="*/ 118 h 637"/>
                <a:gd name="T52" fmla="*/ 287 w 320"/>
                <a:gd name="T53" fmla="*/ 124 h 637"/>
                <a:gd name="T54" fmla="*/ 275 w 320"/>
                <a:gd name="T55" fmla="*/ 116 h 637"/>
                <a:gd name="T56" fmla="*/ 255 w 320"/>
                <a:gd name="T57" fmla="*/ 91 h 637"/>
                <a:gd name="T58" fmla="*/ 232 w 320"/>
                <a:gd name="T59" fmla="*/ 69 h 637"/>
                <a:gd name="T60" fmla="*/ 206 w 320"/>
                <a:gd name="T61" fmla="*/ 55 h 637"/>
                <a:gd name="T62" fmla="*/ 178 w 320"/>
                <a:gd name="T63" fmla="*/ 50 h 637"/>
                <a:gd name="T64" fmla="*/ 139 w 320"/>
                <a:gd name="T65" fmla="*/ 53 h 637"/>
                <a:gd name="T66" fmla="*/ 117 w 320"/>
                <a:gd name="T67" fmla="*/ 61 h 637"/>
                <a:gd name="T68" fmla="*/ 86 w 320"/>
                <a:gd name="T69" fmla="*/ 89 h 637"/>
                <a:gd name="T70" fmla="*/ 64 w 320"/>
                <a:gd name="T71" fmla="*/ 125 h 637"/>
                <a:gd name="T72" fmla="*/ 55 w 320"/>
                <a:gd name="T73" fmla="*/ 159 h 637"/>
                <a:gd name="T74" fmla="*/ 54 w 320"/>
                <a:gd name="T75" fmla="*/ 471 h 637"/>
                <a:gd name="T76" fmla="*/ 64 w 320"/>
                <a:gd name="T77" fmla="*/ 513 h 637"/>
                <a:gd name="T78" fmla="*/ 86 w 320"/>
                <a:gd name="T79" fmla="*/ 549 h 637"/>
                <a:gd name="T80" fmla="*/ 107 w 320"/>
                <a:gd name="T81" fmla="*/ 569 h 637"/>
                <a:gd name="T82" fmla="*/ 145 w 320"/>
                <a:gd name="T83" fmla="*/ 585 h 637"/>
                <a:gd name="T84" fmla="*/ 170 w 320"/>
                <a:gd name="T85" fmla="*/ 587 h 637"/>
                <a:gd name="T86" fmla="*/ 200 w 320"/>
                <a:gd name="T87" fmla="*/ 584 h 637"/>
                <a:gd name="T88" fmla="*/ 227 w 320"/>
                <a:gd name="T89" fmla="*/ 572 h 637"/>
                <a:gd name="T90" fmla="*/ 257 w 320"/>
                <a:gd name="T91" fmla="*/ 547 h 637"/>
                <a:gd name="T92" fmla="*/ 277 w 320"/>
                <a:gd name="T93" fmla="*/ 521 h 637"/>
                <a:gd name="T94" fmla="*/ 289 w 320"/>
                <a:gd name="T95" fmla="*/ 514 h 637"/>
                <a:gd name="T96" fmla="*/ 308 w 320"/>
                <a:gd name="T97" fmla="*/ 518 h 637"/>
                <a:gd name="T98" fmla="*/ 320 w 320"/>
                <a:gd name="T99" fmla="*/ 534 h 637"/>
                <a:gd name="T100" fmla="*/ 316 w 320"/>
                <a:gd name="T101" fmla="*/ 553 h 6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20" h="637">
                  <a:moveTo>
                    <a:pt x="316" y="553"/>
                  </a:moveTo>
                  <a:lnTo>
                    <a:pt x="310" y="564"/>
                  </a:lnTo>
                  <a:lnTo>
                    <a:pt x="304" y="573"/>
                  </a:lnTo>
                  <a:lnTo>
                    <a:pt x="301" y="578"/>
                  </a:lnTo>
                  <a:lnTo>
                    <a:pt x="298" y="582"/>
                  </a:lnTo>
                  <a:lnTo>
                    <a:pt x="291" y="590"/>
                  </a:lnTo>
                  <a:lnTo>
                    <a:pt x="283" y="598"/>
                  </a:lnTo>
                  <a:lnTo>
                    <a:pt x="279" y="601"/>
                  </a:lnTo>
                  <a:lnTo>
                    <a:pt x="275" y="604"/>
                  </a:lnTo>
                  <a:lnTo>
                    <a:pt x="267" y="611"/>
                  </a:lnTo>
                  <a:lnTo>
                    <a:pt x="258" y="616"/>
                  </a:lnTo>
                  <a:lnTo>
                    <a:pt x="248" y="621"/>
                  </a:lnTo>
                  <a:lnTo>
                    <a:pt x="239" y="625"/>
                  </a:lnTo>
                  <a:lnTo>
                    <a:pt x="228" y="629"/>
                  </a:lnTo>
                  <a:lnTo>
                    <a:pt x="218" y="632"/>
                  </a:lnTo>
                  <a:lnTo>
                    <a:pt x="212" y="633"/>
                  </a:lnTo>
                  <a:lnTo>
                    <a:pt x="206" y="634"/>
                  </a:lnTo>
                  <a:lnTo>
                    <a:pt x="195" y="636"/>
                  </a:lnTo>
                  <a:lnTo>
                    <a:pt x="183" y="637"/>
                  </a:lnTo>
                  <a:lnTo>
                    <a:pt x="170" y="637"/>
                  </a:lnTo>
                  <a:lnTo>
                    <a:pt x="152" y="636"/>
                  </a:lnTo>
                  <a:lnTo>
                    <a:pt x="143" y="635"/>
                  </a:lnTo>
                  <a:lnTo>
                    <a:pt x="135" y="634"/>
                  </a:lnTo>
                  <a:lnTo>
                    <a:pt x="126" y="632"/>
                  </a:lnTo>
                  <a:lnTo>
                    <a:pt x="118" y="630"/>
                  </a:lnTo>
                  <a:lnTo>
                    <a:pt x="110" y="627"/>
                  </a:lnTo>
                  <a:lnTo>
                    <a:pt x="102" y="624"/>
                  </a:lnTo>
                  <a:lnTo>
                    <a:pt x="95" y="621"/>
                  </a:lnTo>
                  <a:lnTo>
                    <a:pt x="88" y="617"/>
                  </a:lnTo>
                  <a:lnTo>
                    <a:pt x="81" y="613"/>
                  </a:lnTo>
                  <a:lnTo>
                    <a:pt x="74" y="608"/>
                  </a:lnTo>
                  <a:lnTo>
                    <a:pt x="67" y="603"/>
                  </a:lnTo>
                  <a:lnTo>
                    <a:pt x="60" y="597"/>
                  </a:lnTo>
                  <a:lnTo>
                    <a:pt x="54" y="591"/>
                  </a:lnTo>
                  <a:lnTo>
                    <a:pt x="47" y="585"/>
                  </a:lnTo>
                  <a:lnTo>
                    <a:pt x="36" y="572"/>
                  </a:lnTo>
                  <a:lnTo>
                    <a:pt x="31" y="565"/>
                  </a:lnTo>
                  <a:lnTo>
                    <a:pt x="26" y="557"/>
                  </a:lnTo>
                  <a:lnTo>
                    <a:pt x="22" y="550"/>
                  </a:lnTo>
                  <a:lnTo>
                    <a:pt x="18" y="543"/>
                  </a:lnTo>
                  <a:lnTo>
                    <a:pt x="15" y="535"/>
                  </a:lnTo>
                  <a:lnTo>
                    <a:pt x="12" y="527"/>
                  </a:lnTo>
                  <a:lnTo>
                    <a:pt x="9" y="519"/>
                  </a:lnTo>
                  <a:lnTo>
                    <a:pt x="6" y="511"/>
                  </a:lnTo>
                  <a:lnTo>
                    <a:pt x="3" y="494"/>
                  </a:lnTo>
                  <a:lnTo>
                    <a:pt x="1" y="485"/>
                  </a:lnTo>
                  <a:lnTo>
                    <a:pt x="0" y="476"/>
                  </a:lnTo>
                  <a:lnTo>
                    <a:pt x="0" y="468"/>
                  </a:lnTo>
                  <a:lnTo>
                    <a:pt x="0" y="459"/>
                  </a:lnTo>
                  <a:lnTo>
                    <a:pt x="0" y="178"/>
                  </a:lnTo>
                  <a:lnTo>
                    <a:pt x="0" y="169"/>
                  </a:lnTo>
                  <a:lnTo>
                    <a:pt x="0" y="160"/>
                  </a:lnTo>
                  <a:lnTo>
                    <a:pt x="3" y="143"/>
                  </a:lnTo>
                  <a:lnTo>
                    <a:pt x="6" y="127"/>
                  </a:lnTo>
                  <a:lnTo>
                    <a:pt x="9" y="119"/>
                  </a:lnTo>
                  <a:lnTo>
                    <a:pt x="12" y="111"/>
                  </a:lnTo>
                  <a:lnTo>
                    <a:pt x="15" y="103"/>
                  </a:lnTo>
                  <a:lnTo>
                    <a:pt x="18" y="96"/>
                  </a:lnTo>
                  <a:lnTo>
                    <a:pt x="22" y="88"/>
                  </a:lnTo>
                  <a:lnTo>
                    <a:pt x="26" y="81"/>
                  </a:lnTo>
                  <a:lnTo>
                    <a:pt x="31" y="73"/>
                  </a:lnTo>
                  <a:lnTo>
                    <a:pt x="36" y="66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4" y="46"/>
                  </a:lnTo>
                  <a:lnTo>
                    <a:pt x="60" y="40"/>
                  </a:lnTo>
                  <a:lnTo>
                    <a:pt x="67" y="35"/>
                  </a:lnTo>
                  <a:lnTo>
                    <a:pt x="74" y="29"/>
                  </a:lnTo>
                  <a:lnTo>
                    <a:pt x="88" y="20"/>
                  </a:lnTo>
                  <a:lnTo>
                    <a:pt x="95" y="16"/>
                  </a:lnTo>
                  <a:lnTo>
                    <a:pt x="102" y="13"/>
                  </a:lnTo>
                  <a:lnTo>
                    <a:pt x="106" y="11"/>
                  </a:lnTo>
                  <a:lnTo>
                    <a:pt x="110" y="10"/>
                  </a:lnTo>
                  <a:lnTo>
                    <a:pt x="118" y="7"/>
                  </a:lnTo>
                  <a:lnTo>
                    <a:pt x="126" y="5"/>
                  </a:lnTo>
                  <a:lnTo>
                    <a:pt x="135" y="3"/>
                  </a:lnTo>
                  <a:lnTo>
                    <a:pt x="143" y="1"/>
                  </a:lnTo>
                  <a:lnTo>
                    <a:pt x="152" y="0"/>
                  </a:lnTo>
                  <a:lnTo>
                    <a:pt x="170" y="0"/>
                  </a:lnTo>
                  <a:lnTo>
                    <a:pt x="183" y="0"/>
                  </a:lnTo>
                  <a:lnTo>
                    <a:pt x="195" y="1"/>
                  </a:lnTo>
                  <a:lnTo>
                    <a:pt x="206" y="2"/>
                  </a:lnTo>
                  <a:lnTo>
                    <a:pt x="217" y="5"/>
                  </a:lnTo>
                  <a:lnTo>
                    <a:pt x="228" y="8"/>
                  </a:lnTo>
                  <a:lnTo>
                    <a:pt x="238" y="11"/>
                  </a:lnTo>
                  <a:lnTo>
                    <a:pt x="247" y="15"/>
                  </a:lnTo>
                  <a:lnTo>
                    <a:pt x="257" y="20"/>
                  </a:lnTo>
                  <a:lnTo>
                    <a:pt x="265" y="26"/>
                  </a:lnTo>
                  <a:lnTo>
                    <a:pt x="274" y="32"/>
                  </a:lnTo>
                  <a:lnTo>
                    <a:pt x="281" y="39"/>
                  </a:lnTo>
                  <a:lnTo>
                    <a:pt x="289" y="46"/>
                  </a:lnTo>
                  <a:lnTo>
                    <a:pt x="296" y="54"/>
                  </a:lnTo>
                  <a:lnTo>
                    <a:pt x="302" y="63"/>
                  </a:lnTo>
                  <a:lnTo>
                    <a:pt x="308" y="72"/>
                  </a:lnTo>
                  <a:lnTo>
                    <a:pt x="314" y="83"/>
                  </a:lnTo>
                  <a:lnTo>
                    <a:pt x="316" y="88"/>
                  </a:lnTo>
                  <a:lnTo>
                    <a:pt x="318" y="93"/>
                  </a:lnTo>
                  <a:lnTo>
                    <a:pt x="318" y="98"/>
                  </a:lnTo>
                  <a:lnTo>
                    <a:pt x="318" y="103"/>
                  </a:lnTo>
                  <a:lnTo>
                    <a:pt x="317" y="105"/>
                  </a:lnTo>
                  <a:lnTo>
                    <a:pt x="316" y="107"/>
                  </a:lnTo>
                  <a:lnTo>
                    <a:pt x="314" y="111"/>
                  </a:lnTo>
                  <a:lnTo>
                    <a:pt x="310" y="115"/>
                  </a:lnTo>
                  <a:lnTo>
                    <a:pt x="306" y="118"/>
                  </a:lnTo>
                  <a:lnTo>
                    <a:pt x="301" y="121"/>
                  </a:lnTo>
                  <a:lnTo>
                    <a:pt x="296" y="123"/>
                  </a:lnTo>
                  <a:lnTo>
                    <a:pt x="291" y="124"/>
                  </a:lnTo>
                  <a:lnTo>
                    <a:pt x="287" y="124"/>
                  </a:lnTo>
                  <a:lnTo>
                    <a:pt x="284" y="123"/>
                  </a:lnTo>
                  <a:lnTo>
                    <a:pt x="282" y="122"/>
                  </a:lnTo>
                  <a:lnTo>
                    <a:pt x="278" y="120"/>
                  </a:lnTo>
                  <a:lnTo>
                    <a:pt x="275" y="116"/>
                  </a:lnTo>
                  <a:lnTo>
                    <a:pt x="271" y="111"/>
                  </a:lnTo>
                  <a:lnTo>
                    <a:pt x="266" y="104"/>
                  </a:lnTo>
                  <a:lnTo>
                    <a:pt x="261" y="97"/>
                  </a:lnTo>
                  <a:lnTo>
                    <a:pt x="255" y="91"/>
                  </a:lnTo>
                  <a:lnTo>
                    <a:pt x="250" y="85"/>
                  </a:lnTo>
                  <a:lnTo>
                    <a:pt x="244" y="78"/>
                  </a:lnTo>
                  <a:lnTo>
                    <a:pt x="238" y="73"/>
                  </a:lnTo>
                  <a:lnTo>
                    <a:pt x="232" y="69"/>
                  </a:lnTo>
                  <a:lnTo>
                    <a:pt x="226" y="65"/>
                  </a:lnTo>
                  <a:lnTo>
                    <a:pt x="220" y="61"/>
                  </a:lnTo>
                  <a:lnTo>
                    <a:pt x="213" y="58"/>
                  </a:lnTo>
                  <a:lnTo>
                    <a:pt x="206" y="55"/>
                  </a:lnTo>
                  <a:lnTo>
                    <a:pt x="200" y="53"/>
                  </a:lnTo>
                  <a:lnTo>
                    <a:pt x="192" y="51"/>
                  </a:lnTo>
                  <a:lnTo>
                    <a:pt x="185" y="50"/>
                  </a:lnTo>
                  <a:lnTo>
                    <a:pt x="178" y="50"/>
                  </a:lnTo>
                  <a:lnTo>
                    <a:pt x="170" y="49"/>
                  </a:lnTo>
                  <a:lnTo>
                    <a:pt x="157" y="50"/>
                  </a:lnTo>
                  <a:lnTo>
                    <a:pt x="145" y="52"/>
                  </a:lnTo>
                  <a:lnTo>
                    <a:pt x="139" y="53"/>
                  </a:lnTo>
                  <a:lnTo>
                    <a:pt x="133" y="55"/>
                  </a:lnTo>
                  <a:lnTo>
                    <a:pt x="128" y="57"/>
                  </a:lnTo>
                  <a:lnTo>
                    <a:pt x="123" y="59"/>
                  </a:lnTo>
                  <a:lnTo>
                    <a:pt x="117" y="61"/>
                  </a:lnTo>
                  <a:lnTo>
                    <a:pt x="112" y="64"/>
                  </a:lnTo>
                  <a:lnTo>
                    <a:pt x="103" y="71"/>
                  </a:lnTo>
                  <a:lnTo>
                    <a:pt x="94" y="80"/>
                  </a:lnTo>
                  <a:lnTo>
                    <a:pt x="86" y="89"/>
                  </a:lnTo>
                  <a:lnTo>
                    <a:pt x="78" y="99"/>
                  </a:lnTo>
                  <a:lnTo>
                    <a:pt x="72" y="109"/>
                  </a:lnTo>
                  <a:lnTo>
                    <a:pt x="66" y="119"/>
                  </a:lnTo>
                  <a:lnTo>
                    <a:pt x="64" y="125"/>
                  </a:lnTo>
                  <a:lnTo>
                    <a:pt x="62" y="130"/>
                  </a:lnTo>
                  <a:lnTo>
                    <a:pt x="58" y="142"/>
                  </a:lnTo>
                  <a:lnTo>
                    <a:pt x="56" y="153"/>
                  </a:lnTo>
                  <a:lnTo>
                    <a:pt x="55" y="159"/>
                  </a:lnTo>
                  <a:lnTo>
                    <a:pt x="54" y="166"/>
                  </a:lnTo>
                  <a:lnTo>
                    <a:pt x="54" y="178"/>
                  </a:lnTo>
                  <a:lnTo>
                    <a:pt x="54" y="459"/>
                  </a:lnTo>
                  <a:lnTo>
                    <a:pt x="54" y="471"/>
                  </a:lnTo>
                  <a:lnTo>
                    <a:pt x="56" y="483"/>
                  </a:lnTo>
                  <a:lnTo>
                    <a:pt x="58" y="495"/>
                  </a:lnTo>
                  <a:lnTo>
                    <a:pt x="62" y="507"/>
                  </a:lnTo>
                  <a:lnTo>
                    <a:pt x="64" y="513"/>
                  </a:lnTo>
                  <a:lnTo>
                    <a:pt x="66" y="518"/>
                  </a:lnTo>
                  <a:lnTo>
                    <a:pt x="72" y="529"/>
                  </a:lnTo>
                  <a:lnTo>
                    <a:pt x="78" y="539"/>
                  </a:lnTo>
                  <a:lnTo>
                    <a:pt x="86" y="549"/>
                  </a:lnTo>
                  <a:lnTo>
                    <a:pt x="94" y="558"/>
                  </a:lnTo>
                  <a:lnTo>
                    <a:pt x="98" y="562"/>
                  </a:lnTo>
                  <a:lnTo>
                    <a:pt x="103" y="566"/>
                  </a:lnTo>
                  <a:lnTo>
                    <a:pt x="107" y="569"/>
                  </a:lnTo>
                  <a:lnTo>
                    <a:pt x="112" y="572"/>
                  </a:lnTo>
                  <a:lnTo>
                    <a:pt x="123" y="578"/>
                  </a:lnTo>
                  <a:lnTo>
                    <a:pt x="133" y="582"/>
                  </a:lnTo>
                  <a:lnTo>
                    <a:pt x="145" y="585"/>
                  </a:lnTo>
                  <a:lnTo>
                    <a:pt x="151" y="586"/>
                  </a:lnTo>
                  <a:lnTo>
                    <a:pt x="157" y="587"/>
                  </a:lnTo>
                  <a:lnTo>
                    <a:pt x="164" y="587"/>
                  </a:lnTo>
                  <a:lnTo>
                    <a:pt x="170" y="587"/>
                  </a:lnTo>
                  <a:lnTo>
                    <a:pt x="178" y="587"/>
                  </a:lnTo>
                  <a:lnTo>
                    <a:pt x="185" y="586"/>
                  </a:lnTo>
                  <a:lnTo>
                    <a:pt x="193" y="585"/>
                  </a:lnTo>
                  <a:lnTo>
                    <a:pt x="200" y="584"/>
                  </a:lnTo>
                  <a:lnTo>
                    <a:pt x="207" y="581"/>
                  </a:lnTo>
                  <a:lnTo>
                    <a:pt x="213" y="579"/>
                  </a:lnTo>
                  <a:lnTo>
                    <a:pt x="220" y="576"/>
                  </a:lnTo>
                  <a:lnTo>
                    <a:pt x="227" y="572"/>
                  </a:lnTo>
                  <a:lnTo>
                    <a:pt x="233" y="568"/>
                  </a:lnTo>
                  <a:lnTo>
                    <a:pt x="239" y="564"/>
                  </a:lnTo>
                  <a:lnTo>
                    <a:pt x="251" y="553"/>
                  </a:lnTo>
                  <a:lnTo>
                    <a:pt x="257" y="547"/>
                  </a:lnTo>
                  <a:lnTo>
                    <a:pt x="262" y="541"/>
                  </a:lnTo>
                  <a:lnTo>
                    <a:pt x="268" y="534"/>
                  </a:lnTo>
                  <a:lnTo>
                    <a:pt x="273" y="526"/>
                  </a:lnTo>
                  <a:lnTo>
                    <a:pt x="277" y="521"/>
                  </a:lnTo>
                  <a:lnTo>
                    <a:pt x="279" y="519"/>
                  </a:lnTo>
                  <a:lnTo>
                    <a:pt x="281" y="518"/>
                  </a:lnTo>
                  <a:lnTo>
                    <a:pt x="285" y="515"/>
                  </a:lnTo>
                  <a:lnTo>
                    <a:pt x="289" y="514"/>
                  </a:lnTo>
                  <a:lnTo>
                    <a:pt x="294" y="513"/>
                  </a:lnTo>
                  <a:lnTo>
                    <a:pt x="298" y="514"/>
                  </a:lnTo>
                  <a:lnTo>
                    <a:pt x="303" y="516"/>
                  </a:lnTo>
                  <a:lnTo>
                    <a:pt x="308" y="518"/>
                  </a:lnTo>
                  <a:lnTo>
                    <a:pt x="313" y="522"/>
                  </a:lnTo>
                  <a:lnTo>
                    <a:pt x="316" y="526"/>
                  </a:lnTo>
                  <a:lnTo>
                    <a:pt x="318" y="530"/>
                  </a:lnTo>
                  <a:lnTo>
                    <a:pt x="320" y="534"/>
                  </a:lnTo>
                  <a:lnTo>
                    <a:pt x="320" y="538"/>
                  </a:lnTo>
                  <a:lnTo>
                    <a:pt x="320" y="543"/>
                  </a:lnTo>
                  <a:lnTo>
                    <a:pt x="319" y="548"/>
                  </a:lnTo>
                  <a:lnTo>
                    <a:pt x="316" y="55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2" name="Freeform 12"/>
            <p:cNvSpPr>
              <a:spLocks/>
            </p:cNvSpPr>
            <p:nvPr/>
          </p:nvSpPr>
          <p:spPr bwMode="auto">
            <a:xfrm>
              <a:off x="5805485" y="-10025058"/>
              <a:ext cx="539747" cy="976317"/>
            </a:xfrm>
            <a:custGeom>
              <a:avLst/>
              <a:gdLst>
                <a:gd name="T0" fmla="*/ 339 w 340"/>
                <a:gd name="T1" fmla="*/ 601 h 615"/>
                <a:gd name="T2" fmla="*/ 330 w 340"/>
                <a:gd name="T3" fmla="*/ 611 h 615"/>
                <a:gd name="T4" fmla="*/ 315 w 340"/>
                <a:gd name="T5" fmla="*/ 615 h 615"/>
                <a:gd name="T6" fmla="*/ 301 w 340"/>
                <a:gd name="T7" fmla="*/ 613 h 615"/>
                <a:gd name="T8" fmla="*/ 290 w 340"/>
                <a:gd name="T9" fmla="*/ 605 h 615"/>
                <a:gd name="T10" fmla="*/ 287 w 340"/>
                <a:gd name="T11" fmla="*/ 590 h 615"/>
                <a:gd name="T12" fmla="*/ 286 w 340"/>
                <a:gd name="T13" fmla="*/ 356 h 615"/>
                <a:gd name="T14" fmla="*/ 282 w 340"/>
                <a:gd name="T15" fmla="*/ 341 h 615"/>
                <a:gd name="T16" fmla="*/ 275 w 340"/>
                <a:gd name="T17" fmla="*/ 330 h 615"/>
                <a:gd name="T18" fmla="*/ 263 w 340"/>
                <a:gd name="T19" fmla="*/ 322 h 615"/>
                <a:gd name="T20" fmla="*/ 248 w 340"/>
                <a:gd name="T21" fmla="*/ 318 h 615"/>
                <a:gd name="T22" fmla="*/ 103 w 340"/>
                <a:gd name="T23" fmla="*/ 318 h 615"/>
                <a:gd name="T24" fmla="*/ 86 w 340"/>
                <a:gd name="T25" fmla="*/ 319 h 615"/>
                <a:gd name="T26" fmla="*/ 72 w 340"/>
                <a:gd name="T27" fmla="*/ 325 h 615"/>
                <a:gd name="T28" fmla="*/ 63 w 340"/>
                <a:gd name="T29" fmla="*/ 333 h 615"/>
                <a:gd name="T30" fmla="*/ 56 w 340"/>
                <a:gd name="T31" fmla="*/ 346 h 615"/>
                <a:gd name="T32" fmla="*/ 53 w 340"/>
                <a:gd name="T33" fmla="*/ 361 h 615"/>
                <a:gd name="T34" fmla="*/ 53 w 340"/>
                <a:gd name="T35" fmla="*/ 596 h 615"/>
                <a:gd name="T36" fmla="*/ 47 w 340"/>
                <a:gd name="T37" fmla="*/ 609 h 615"/>
                <a:gd name="T38" fmla="*/ 34 w 340"/>
                <a:gd name="T39" fmla="*/ 614 h 615"/>
                <a:gd name="T40" fmla="*/ 19 w 340"/>
                <a:gd name="T41" fmla="*/ 614 h 615"/>
                <a:gd name="T42" fmla="*/ 6 w 340"/>
                <a:gd name="T43" fmla="*/ 609 h 615"/>
                <a:gd name="T44" fmla="*/ 0 w 340"/>
                <a:gd name="T45" fmla="*/ 596 h 615"/>
                <a:gd name="T46" fmla="*/ 0 w 340"/>
                <a:gd name="T47" fmla="*/ 19 h 615"/>
                <a:gd name="T48" fmla="*/ 6 w 340"/>
                <a:gd name="T49" fmla="*/ 6 h 615"/>
                <a:gd name="T50" fmla="*/ 19 w 340"/>
                <a:gd name="T51" fmla="*/ 0 h 615"/>
                <a:gd name="T52" fmla="*/ 34 w 340"/>
                <a:gd name="T53" fmla="*/ 0 h 615"/>
                <a:gd name="T54" fmla="*/ 47 w 340"/>
                <a:gd name="T55" fmla="*/ 6 h 615"/>
                <a:gd name="T56" fmla="*/ 53 w 340"/>
                <a:gd name="T57" fmla="*/ 19 h 615"/>
                <a:gd name="T58" fmla="*/ 53 w 340"/>
                <a:gd name="T59" fmla="*/ 231 h 615"/>
                <a:gd name="T60" fmla="*/ 56 w 340"/>
                <a:gd name="T61" fmla="*/ 247 h 615"/>
                <a:gd name="T62" fmla="*/ 63 w 340"/>
                <a:gd name="T63" fmla="*/ 259 h 615"/>
                <a:gd name="T64" fmla="*/ 72 w 340"/>
                <a:gd name="T65" fmla="*/ 268 h 615"/>
                <a:gd name="T66" fmla="*/ 86 w 340"/>
                <a:gd name="T67" fmla="*/ 273 h 615"/>
                <a:gd name="T68" fmla="*/ 103 w 340"/>
                <a:gd name="T69" fmla="*/ 275 h 615"/>
                <a:gd name="T70" fmla="*/ 248 w 340"/>
                <a:gd name="T71" fmla="*/ 274 h 615"/>
                <a:gd name="T72" fmla="*/ 263 w 340"/>
                <a:gd name="T73" fmla="*/ 270 h 615"/>
                <a:gd name="T74" fmla="*/ 275 w 340"/>
                <a:gd name="T75" fmla="*/ 262 h 615"/>
                <a:gd name="T76" fmla="*/ 282 w 340"/>
                <a:gd name="T77" fmla="*/ 251 h 615"/>
                <a:gd name="T78" fmla="*/ 286 w 340"/>
                <a:gd name="T79" fmla="*/ 236 h 615"/>
                <a:gd name="T80" fmla="*/ 287 w 340"/>
                <a:gd name="T81" fmla="*/ 25 h 615"/>
                <a:gd name="T82" fmla="*/ 290 w 340"/>
                <a:gd name="T83" fmla="*/ 10 h 615"/>
                <a:gd name="T84" fmla="*/ 301 w 340"/>
                <a:gd name="T85" fmla="*/ 1 h 615"/>
                <a:gd name="T86" fmla="*/ 315 w 340"/>
                <a:gd name="T87" fmla="*/ 0 h 615"/>
                <a:gd name="T88" fmla="*/ 330 w 340"/>
                <a:gd name="T89" fmla="*/ 3 h 615"/>
                <a:gd name="T90" fmla="*/ 339 w 340"/>
                <a:gd name="T91" fmla="*/ 14 h 615"/>
                <a:gd name="T92" fmla="*/ 340 w 340"/>
                <a:gd name="T93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590"/>
                  </a:moveTo>
                  <a:lnTo>
                    <a:pt x="340" y="596"/>
                  </a:lnTo>
                  <a:lnTo>
                    <a:pt x="339" y="601"/>
                  </a:lnTo>
                  <a:lnTo>
                    <a:pt x="337" y="605"/>
                  </a:lnTo>
                  <a:lnTo>
                    <a:pt x="334" y="609"/>
                  </a:lnTo>
                  <a:lnTo>
                    <a:pt x="330" y="611"/>
                  </a:lnTo>
                  <a:lnTo>
                    <a:pt x="326" y="613"/>
                  </a:lnTo>
                  <a:lnTo>
                    <a:pt x="321" y="614"/>
                  </a:lnTo>
                  <a:lnTo>
                    <a:pt x="315" y="615"/>
                  </a:lnTo>
                  <a:lnTo>
                    <a:pt x="312" y="615"/>
                  </a:lnTo>
                  <a:lnTo>
                    <a:pt x="306" y="614"/>
                  </a:lnTo>
                  <a:lnTo>
                    <a:pt x="301" y="613"/>
                  </a:lnTo>
                  <a:lnTo>
                    <a:pt x="297" y="611"/>
                  </a:lnTo>
                  <a:lnTo>
                    <a:pt x="293" y="609"/>
                  </a:lnTo>
                  <a:lnTo>
                    <a:pt x="290" y="605"/>
                  </a:lnTo>
                  <a:lnTo>
                    <a:pt x="289" y="601"/>
                  </a:lnTo>
                  <a:lnTo>
                    <a:pt x="287" y="596"/>
                  </a:lnTo>
                  <a:lnTo>
                    <a:pt x="287" y="590"/>
                  </a:lnTo>
                  <a:lnTo>
                    <a:pt x="287" y="367"/>
                  </a:lnTo>
                  <a:lnTo>
                    <a:pt x="287" y="361"/>
                  </a:lnTo>
                  <a:lnTo>
                    <a:pt x="286" y="356"/>
                  </a:lnTo>
                  <a:lnTo>
                    <a:pt x="285" y="350"/>
                  </a:lnTo>
                  <a:lnTo>
                    <a:pt x="284" y="346"/>
                  </a:lnTo>
                  <a:lnTo>
                    <a:pt x="282" y="341"/>
                  </a:lnTo>
                  <a:lnTo>
                    <a:pt x="280" y="337"/>
                  </a:lnTo>
                  <a:lnTo>
                    <a:pt x="277" y="333"/>
                  </a:lnTo>
                  <a:lnTo>
                    <a:pt x="275" y="330"/>
                  </a:lnTo>
                  <a:lnTo>
                    <a:pt x="271" y="327"/>
                  </a:lnTo>
                  <a:lnTo>
                    <a:pt x="268" y="325"/>
                  </a:lnTo>
                  <a:lnTo>
                    <a:pt x="263" y="322"/>
                  </a:lnTo>
                  <a:lnTo>
                    <a:pt x="259" y="321"/>
                  </a:lnTo>
                  <a:lnTo>
                    <a:pt x="254" y="319"/>
                  </a:lnTo>
                  <a:lnTo>
                    <a:pt x="248" y="318"/>
                  </a:lnTo>
                  <a:lnTo>
                    <a:pt x="242" y="318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7" y="318"/>
                  </a:lnTo>
                  <a:lnTo>
                    <a:pt x="91" y="318"/>
                  </a:lnTo>
                  <a:lnTo>
                    <a:pt x="86" y="319"/>
                  </a:lnTo>
                  <a:lnTo>
                    <a:pt x="81" y="321"/>
                  </a:lnTo>
                  <a:lnTo>
                    <a:pt x="77" y="322"/>
                  </a:lnTo>
                  <a:lnTo>
                    <a:pt x="72" y="325"/>
                  </a:lnTo>
                  <a:lnTo>
                    <a:pt x="69" y="327"/>
                  </a:lnTo>
                  <a:lnTo>
                    <a:pt x="65" y="330"/>
                  </a:lnTo>
                  <a:lnTo>
                    <a:pt x="63" y="333"/>
                  </a:lnTo>
                  <a:lnTo>
                    <a:pt x="60" y="337"/>
                  </a:lnTo>
                  <a:lnTo>
                    <a:pt x="58" y="341"/>
                  </a:lnTo>
                  <a:lnTo>
                    <a:pt x="56" y="346"/>
                  </a:lnTo>
                  <a:lnTo>
                    <a:pt x="55" y="350"/>
                  </a:lnTo>
                  <a:lnTo>
                    <a:pt x="54" y="356"/>
                  </a:lnTo>
                  <a:lnTo>
                    <a:pt x="53" y="361"/>
                  </a:lnTo>
                  <a:lnTo>
                    <a:pt x="53" y="367"/>
                  </a:lnTo>
                  <a:lnTo>
                    <a:pt x="53" y="590"/>
                  </a:lnTo>
                  <a:lnTo>
                    <a:pt x="53" y="596"/>
                  </a:lnTo>
                  <a:lnTo>
                    <a:pt x="51" y="601"/>
                  </a:lnTo>
                  <a:lnTo>
                    <a:pt x="50" y="605"/>
                  </a:lnTo>
                  <a:lnTo>
                    <a:pt x="47" y="609"/>
                  </a:lnTo>
                  <a:lnTo>
                    <a:pt x="43" y="611"/>
                  </a:lnTo>
                  <a:lnTo>
                    <a:pt x="39" y="613"/>
                  </a:lnTo>
                  <a:lnTo>
                    <a:pt x="34" y="614"/>
                  </a:lnTo>
                  <a:lnTo>
                    <a:pt x="28" y="615"/>
                  </a:lnTo>
                  <a:lnTo>
                    <a:pt x="25" y="615"/>
                  </a:lnTo>
                  <a:lnTo>
                    <a:pt x="19" y="614"/>
                  </a:lnTo>
                  <a:lnTo>
                    <a:pt x="14" y="613"/>
                  </a:lnTo>
                  <a:lnTo>
                    <a:pt x="10" y="611"/>
                  </a:lnTo>
                  <a:lnTo>
                    <a:pt x="6" y="609"/>
                  </a:lnTo>
                  <a:lnTo>
                    <a:pt x="3" y="605"/>
                  </a:lnTo>
                  <a:lnTo>
                    <a:pt x="1" y="601"/>
                  </a:lnTo>
                  <a:lnTo>
                    <a:pt x="0" y="596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0" y="19"/>
                  </a:lnTo>
                  <a:lnTo>
                    <a:pt x="1" y="14"/>
                  </a:lnTo>
                  <a:lnTo>
                    <a:pt x="3" y="10"/>
                  </a:lnTo>
                  <a:lnTo>
                    <a:pt x="6" y="6"/>
                  </a:lnTo>
                  <a:lnTo>
                    <a:pt x="10" y="3"/>
                  </a:lnTo>
                  <a:lnTo>
                    <a:pt x="14" y="1"/>
                  </a:lnTo>
                  <a:lnTo>
                    <a:pt x="19" y="0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4" y="0"/>
                  </a:lnTo>
                  <a:lnTo>
                    <a:pt x="39" y="1"/>
                  </a:lnTo>
                  <a:lnTo>
                    <a:pt x="43" y="3"/>
                  </a:lnTo>
                  <a:lnTo>
                    <a:pt x="47" y="6"/>
                  </a:lnTo>
                  <a:lnTo>
                    <a:pt x="50" y="10"/>
                  </a:lnTo>
                  <a:lnTo>
                    <a:pt x="51" y="14"/>
                  </a:lnTo>
                  <a:lnTo>
                    <a:pt x="53" y="19"/>
                  </a:lnTo>
                  <a:lnTo>
                    <a:pt x="53" y="25"/>
                  </a:lnTo>
                  <a:lnTo>
                    <a:pt x="53" y="225"/>
                  </a:lnTo>
                  <a:lnTo>
                    <a:pt x="53" y="231"/>
                  </a:lnTo>
                  <a:lnTo>
                    <a:pt x="54" y="236"/>
                  </a:lnTo>
                  <a:lnTo>
                    <a:pt x="55" y="242"/>
                  </a:lnTo>
                  <a:lnTo>
                    <a:pt x="56" y="247"/>
                  </a:lnTo>
                  <a:lnTo>
                    <a:pt x="58" y="251"/>
                  </a:lnTo>
                  <a:lnTo>
                    <a:pt x="60" y="255"/>
                  </a:lnTo>
                  <a:lnTo>
                    <a:pt x="63" y="259"/>
                  </a:lnTo>
                  <a:lnTo>
                    <a:pt x="65" y="262"/>
                  </a:lnTo>
                  <a:lnTo>
                    <a:pt x="69" y="265"/>
                  </a:lnTo>
                  <a:lnTo>
                    <a:pt x="72" y="268"/>
                  </a:lnTo>
                  <a:lnTo>
                    <a:pt x="77" y="270"/>
                  </a:lnTo>
                  <a:lnTo>
                    <a:pt x="81" y="271"/>
                  </a:lnTo>
                  <a:lnTo>
                    <a:pt x="86" y="273"/>
                  </a:lnTo>
                  <a:lnTo>
                    <a:pt x="91" y="274"/>
                  </a:lnTo>
                  <a:lnTo>
                    <a:pt x="97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2" y="274"/>
                  </a:lnTo>
                  <a:lnTo>
                    <a:pt x="248" y="274"/>
                  </a:lnTo>
                  <a:lnTo>
                    <a:pt x="254" y="273"/>
                  </a:lnTo>
                  <a:lnTo>
                    <a:pt x="259" y="271"/>
                  </a:lnTo>
                  <a:lnTo>
                    <a:pt x="263" y="270"/>
                  </a:lnTo>
                  <a:lnTo>
                    <a:pt x="268" y="268"/>
                  </a:lnTo>
                  <a:lnTo>
                    <a:pt x="271" y="265"/>
                  </a:lnTo>
                  <a:lnTo>
                    <a:pt x="275" y="262"/>
                  </a:lnTo>
                  <a:lnTo>
                    <a:pt x="277" y="259"/>
                  </a:lnTo>
                  <a:lnTo>
                    <a:pt x="280" y="255"/>
                  </a:lnTo>
                  <a:lnTo>
                    <a:pt x="282" y="251"/>
                  </a:lnTo>
                  <a:lnTo>
                    <a:pt x="284" y="247"/>
                  </a:lnTo>
                  <a:lnTo>
                    <a:pt x="285" y="242"/>
                  </a:lnTo>
                  <a:lnTo>
                    <a:pt x="286" y="236"/>
                  </a:lnTo>
                  <a:lnTo>
                    <a:pt x="287" y="231"/>
                  </a:lnTo>
                  <a:lnTo>
                    <a:pt x="287" y="225"/>
                  </a:lnTo>
                  <a:lnTo>
                    <a:pt x="287" y="25"/>
                  </a:lnTo>
                  <a:lnTo>
                    <a:pt x="287" y="19"/>
                  </a:lnTo>
                  <a:lnTo>
                    <a:pt x="289" y="14"/>
                  </a:lnTo>
                  <a:lnTo>
                    <a:pt x="290" y="10"/>
                  </a:lnTo>
                  <a:lnTo>
                    <a:pt x="293" y="6"/>
                  </a:lnTo>
                  <a:lnTo>
                    <a:pt x="297" y="3"/>
                  </a:lnTo>
                  <a:lnTo>
                    <a:pt x="301" y="1"/>
                  </a:lnTo>
                  <a:lnTo>
                    <a:pt x="306" y="0"/>
                  </a:lnTo>
                  <a:lnTo>
                    <a:pt x="312" y="0"/>
                  </a:lnTo>
                  <a:lnTo>
                    <a:pt x="315" y="0"/>
                  </a:lnTo>
                  <a:lnTo>
                    <a:pt x="321" y="0"/>
                  </a:lnTo>
                  <a:lnTo>
                    <a:pt x="326" y="1"/>
                  </a:lnTo>
                  <a:lnTo>
                    <a:pt x="330" y="3"/>
                  </a:lnTo>
                  <a:lnTo>
                    <a:pt x="334" y="6"/>
                  </a:lnTo>
                  <a:lnTo>
                    <a:pt x="337" y="10"/>
                  </a:lnTo>
                  <a:lnTo>
                    <a:pt x="339" y="14"/>
                  </a:lnTo>
                  <a:lnTo>
                    <a:pt x="340" y="19"/>
                  </a:lnTo>
                  <a:lnTo>
                    <a:pt x="340" y="25"/>
                  </a:lnTo>
                  <a:lnTo>
                    <a:pt x="340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3" name="Freeform 13"/>
            <p:cNvSpPr>
              <a:spLocks noEditPoints="1"/>
            </p:cNvSpPr>
            <p:nvPr/>
          </p:nvSpPr>
          <p:spPr bwMode="auto">
            <a:xfrm>
              <a:off x="7016750" y="-9896481"/>
              <a:ext cx="539747" cy="865194"/>
            </a:xfrm>
            <a:custGeom>
              <a:avLst/>
              <a:gdLst>
                <a:gd name="T0" fmla="*/ 334 w 340"/>
                <a:gd name="T1" fmla="*/ 288 h 545"/>
                <a:gd name="T2" fmla="*/ 315 w 340"/>
                <a:gd name="T3" fmla="*/ 293 h 545"/>
                <a:gd name="T4" fmla="*/ 289 w 340"/>
                <a:gd name="T5" fmla="*/ 298 h 545"/>
                <a:gd name="T6" fmla="*/ 273 w 340"/>
                <a:gd name="T7" fmla="*/ 313 h 545"/>
                <a:gd name="T8" fmla="*/ 266 w 340"/>
                <a:gd name="T9" fmla="*/ 337 h 545"/>
                <a:gd name="T10" fmla="*/ 262 w 340"/>
                <a:gd name="T11" fmla="*/ 434 h 545"/>
                <a:gd name="T12" fmla="*/ 248 w 340"/>
                <a:gd name="T13" fmla="*/ 476 h 545"/>
                <a:gd name="T14" fmla="*/ 224 w 340"/>
                <a:gd name="T15" fmla="*/ 509 h 545"/>
                <a:gd name="T16" fmla="*/ 185 w 340"/>
                <a:gd name="T17" fmla="*/ 535 h 545"/>
                <a:gd name="T18" fmla="*/ 132 w 340"/>
                <a:gd name="T19" fmla="*/ 545 h 545"/>
                <a:gd name="T20" fmla="*/ 94 w 340"/>
                <a:gd name="T21" fmla="*/ 539 h 545"/>
                <a:gd name="T22" fmla="*/ 50 w 340"/>
                <a:gd name="T23" fmla="*/ 513 h 545"/>
                <a:gd name="T24" fmla="*/ 26 w 340"/>
                <a:gd name="T25" fmla="*/ 487 h 545"/>
                <a:gd name="T26" fmla="*/ 10 w 340"/>
                <a:gd name="T27" fmla="*/ 455 h 545"/>
                <a:gd name="T28" fmla="*/ 1 w 340"/>
                <a:gd name="T29" fmla="*/ 409 h 545"/>
                <a:gd name="T30" fmla="*/ 2 w 340"/>
                <a:gd name="T31" fmla="*/ 369 h 545"/>
                <a:gd name="T32" fmla="*/ 19 w 340"/>
                <a:gd name="T33" fmla="*/ 319 h 545"/>
                <a:gd name="T34" fmla="*/ 42 w 340"/>
                <a:gd name="T35" fmla="*/ 288 h 545"/>
                <a:gd name="T36" fmla="*/ 55 w 340"/>
                <a:gd name="T37" fmla="*/ 269 h 545"/>
                <a:gd name="T38" fmla="*/ 36 w 340"/>
                <a:gd name="T39" fmla="*/ 244 h 545"/>
                <a:gd name="T40" fmla="*/ 7 w 340"/>
                <a:gd name="T41" fmla="*/ 193 h 545"/>
                <a:gd name="T42" fmla="*/ 0 w 340"/>
                <a:gd name="T43" fmla="*/ 152 h 545"/>
                <a:gd name="T44" fmla="*/ 4 w 340"/>
                <a:gd name="T45" fmla="*/ 111 h 545"/>
                <a:gd name="T46" fmla="*/ 16 w 340"/>
                <a:gd name="T47" fmla="*/ 76 h 545"/>
                <a:gd name="T48" fmla="*/ 51 w 340"/>
                <a:gd name="T49" fmla="*/ 30 h 545"/>
                <a:gd name="T50" fmla="*/ 77 w 340"/>
                <a:gd name="T51" fmla="*/ 13 h 545"/>
                <a:gd name="T52" fmla="*/ 107 w 340"/>
                <a:gd name="T53" fmla="*/ 3 h 545"/>
                <a:gd name="T54" fmla="*/ 146 w 340"/>
                <a:gd name="T55" fmla="*/ 1 h 545"/>
                <a:gd name="T56" fmla="*/ 194 w 340"/>
                <a:gd name="T57" fmla="*/ 16 h 545"/>
                <a:gd name="T58" fmla="*/ 224 w 340"/>
                <a:gd name="T59" fmla="*/ 40 h 545"/>
                <a:gd name="T60" fmla="*/ 232 w 340"/>
                <a:gd name="T61" fmla="*/ 58 h 545"/>
                <a:gd name="T62" fmla="*/ 222 w 340"/>
                <a:gd name="T63" fmla="*/ 75 h 545"/>
                <a:gd name="T64" fmla="*/ 198 w 340"/>
                <a:gd name="T65" fmla="*/ 81 h 545"/>
                <a:gd name="T66" fmla="*/ 174 w 340"/>
                <a:gd name="T67" fmla="*/ 63 h 545"/>
                <a:gd name="T68" fmla="*/ 140 w 340"/>
                <a:gd name="T69" fmla="*/ 50 h 545"/>
                <a:gd name="T70" fmla="*/ 109 w 340"/>
                <a:gd name="T71" fmla="*/ 54 h 545"/>
                <a:gd name="T72" fmla="*/ 85 w 340"/>
                <a:gd name="T73" fmla="*/ 69 h 545"/>
                <a:gd name="T74" fmla="*/ 68 w 340"/>
                <a:gd name="T75" fmla="*/ 91 h 545"/>
                <a:gd name="T76" fmla="*/ 55 w 340"/>
                <a:gd name="T77" fmla="*/ 131 h 545"/>
                <a:gd name="T78" fmla="*/ 58 w 340"/>
                <a:gd name="T79" fmla="*/ 185 h 545"/>
                <a:gd name="T80" fmla="*/ 78 w 340"/>
                <a:gd name="T81" fmla="*/ 219 h 545"/>
                <a:gd name="T82" fmla="*/ 114 w 340"/>
                <a:gd name="T83" fmla="*/ 241 h 545"/>
                <a:gd name="T84" fmla="*/ 182 w 340"/>
                <a:gd name="T85" fmla="*/ 250 h 545"/>
                <a:gd name="T86" fmla="*/ 334 w 340"/>
                <a:gd name="T87" fmla="*/ 255 h 545"/>
                <a:gd name="T88" fmla="*/ 213 w 340"/>
                <a:gd name="T89" fmla="*/ 391 h 545"/>
                <a:gd name="T90" fmla="*/ 209 w 340"/>
                <a:gd name="T91" fmla="*/ 321 h 545"/>
                <a:gd name="T92" fmla="*/ 196 w 340"/>
                <a:gd name="T93" fmla="*/ 303 h 545"/>
                <a:gd name="T94" fmla="*/ 173 w 340"/>
                <a:gd name="T95" fmla="*/ 294 h 545"/>
                <a:gd name="T96" fmla="*/ 117 w 340"/>
                <a:gd name="T97" fmla="*/ 295 h 545"/>
                <a:gd name="T98" fmla="*/ 84 w 340"/>
                <a:gd name="T99" fmla="*/ 311 h 545"/>
                <a:gd name="T100" fmla="*/ 59 w 340"/>
                <a:gd name="T101" fmla="*/ 349 h 545"/>
                <a:gd name="T102" fmla="*/ 54 w 340"/>
                <a:gd name="T103" fmla="*/ 403 h 545"/>
                <a:gd name="T104" fmla="*/ 67 w 340"/>
                <a:gd name="T105" fmla="*/ 453 h 545"/>
                <a:gd name="T106" fmla="*/ 96 w 340"/>
                <a:gd name="T107" fmla="*/ 485 h 545"/>
                <a:gd name="T108" fmla="*/ 132 w 340"/>
                <a:gd name="T109" fmla="*/ 495 h 545"/>
                <a:gd name="T110" fmla="*/ 163 w 340"/>
                <a:gd name="T111" fmla="*/ 489 h 545"/>
                <a:gd name="T112" fmla="*/ 194 w 340"/>
                <a:gd name="T113" fmla="*/ 461 h 545"/>
                <a:gd name="T114" fmla="*/ 209 w 340"/>
                <a:gd name="T115" fmla="*/ 426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40" h="545">
                  <a:moveTo>
                    <a:pt x="340" y="272"/>
                  </a:moveTo>
                  <a:lnTo>
                    <a:pt x="340" y="277"/>
                  </a:lnTo>
                  <a:lnTo>
                    <a:pt x="339" y="281"/>
                  </a:lnTo>
                  <a:lnTo>
                    <a:pt x="337" y="285"/>
                  </a:lnTo>
                  <a:lnTo>
                    <a:pt x="334" y="288"/>
                  </a:lnTo>
                  <a:lnTo>
                    <a:pt x="332" y="289"/>
                  </a:lnTo>
                  <a:lnTo>
                    <a:pt x="331" y="290"/>
                  </a:lnTo>
                  <a:lnTo>
                    <a:pt x="326" y="292"/>
                  </a:lnTo>
                  <a:lnTo>
                    <a:pt x="321" y="293"/>
                  </a:lnTo>
                  <a:lnTo>
                    <a:pt x="315" y="293"/>
                  </a:lnTo>
                  <a:lnTo>
                    <a:pt x="309" y="293"/>
                  </a:lnTo>
                  <a:lnTo>
                    <a:pt x="304" y="294"/>
                  </a:lnTo>
                  <a:lnTo>
                    <a:pt x="299" y="295"/>
                  </a:lnTo>
                  <a:lnTo>
                    <a:pt x="294" y="296"/>
                  </a:lnTo>
                  <a:lnTo>
                    <a:pt x="289" y="298"/>
                  </a:lnTo>
                  <a:lnTo>
                    <a:pt x="285" y="300"/>
                  </a:lnTo>
                  <a:lnTo>
                    <a:pt x="281" y="303"/>
                  </a:lnTo>
                  <a:lnTo>
                    <a:pt x="278" y="306"/>
                  </a:lnTo>
                  <a:lnTo>
                    <a:pt x="275" y="309"/>
                  </a:lnTo>
                  <a:lnTo>
                    <a:pt x="273" y="313"/>
                  </a:lnTo>
                  <a:lnTo>
                    <a:pt x="271" y="317"/>
                  </a:lnTo>
                  <a:lnTo>
                    <a:pt x="269" y="321"/>
                  </a:lnTo>
                  <a:lnTo>
                    <a:pt x="267" y="326"/>
                  </a:lnTo>
                  <a:lnTo>
                    <a:pt x="266" y="331"/>
                  </a:lnTo>
                  <a:lnTo>
                    <a:pt x="266" y="337"/>
                  </a:lnTo>
                  <a:lnTo>
                    <a:pt x="266" y="343"/>
                  </a:lnTo>
                  <a:lnTo>
                    <a:pt x="266" y="391"/>
                  </a:lnTo>
                  <a:lnTo>
                    <a:pt x="265" y="410"/>
                  </a:lnTo>
                  <a:lnTo>
                    <a:pt x="263" y="426"/>
                  </a:lnTo>
                  <a:lnTo>
                    <a:pt x="262" y="434"/>
                  </a:lnTo>
                  <a:lnTo>
                    <a:pt x="260" y="441"/>
                  </a:lnTo>
                  <a:lnTo>
                    <a:pt x="256" y="456"/>
                  </a:lnTo>
                  <a:lnTo>
                    <a:pt x="254" y="462"/>
                  </a:lnTo>
                  <a:lnTo>
                    <a:pt x="251" y="469"/>
                  </a:lnTo>
                  <a:lnTo>
                    <a:pt x="248" y="476"/>
                  </a:lnTo>
                  <a:lnTo>
                    <a:pt x="245" y="482"/>
                  </a:lnTo>
                  <a:lnTo>
                    <a:pt x="241" y="488"/>
                  </a:lnTo>
                  <a:lnTo>
                    <a:pt x="237" y="494"/>
                  </a:lnTo>
                  <a:lnTo>
                    <a:pt x="228" y="504"/>
                  </a:lnTo>
                  <a:lnTo>
                    <a:pt x="224" y="509"/>
                  </a:lnTo>
                  <a:lnTo>
                    <a:pt x="219" y="514"/>
                  </a:lnTo>
                  <a:lnTo>
                    <a:pt x="214" y="518"/>
                  </a:lnTo>
                  <a:lnTo>
                    <a:pt x="208" y="522"/>
                  </a:lnTo>
                  <a:lnTo>
                    <a:pt x="197" y="529"/>
                  </a:lnTo>
                  <a:lnTo>
                    <a:pt x="185" y="535"/>
                  </a:lnTo>
                  <a:lnTo>
                    <a:pt x="179" y="537"/>
                  </a:lnTo>
                  <a:lnTo>
                    <a:pt x="173" y="539"/>
                  </a:lnTo>
                  <a:lnTo>
                    <a:pt x="160" y="543"/>
                  </a:lnTo>
                  <a:lnTo>
                    <a:pt x="147" y="544"/>
                  </a:lnTo>
                  <a:lnTo>
                    <a:pt x="132" y="545"/>
                  </a:lnTo>
                  <a:lnTo>
                    <a:pt x="119" y="544"/>
                  </a:lnTo>
                  <a:lnTo>
                    <a:pt x="113" y="544"/>
                  </a:lnTo>
                  <a:lnTo>
                    <a:pt x="107" y="543"/>
                  </a:lnTo>
                  <a:lnTo>
                    <a:pt x="100" y="541"/>
                  </a:lnTo>
                  <a:lnTo>
                    <a:pt x="94" y="539"/>
                  </a:lnTo>
                  <a:lnTo>
                    <a:pt x="88" y="537"/>
                  </a:lnTo>
                  <a:lnTo>
                    <a:pt x="83" y="535"/>
                  </a:lnTo>
                  <a:lnTo>
                    <a:pt x="71" y="529"/>
                  </a:lnTo>
                  <a:lnTo>
                    <a:pt x="60" y="522"/>
                  </a:lnTo>
                  <a:lnTo>
                    <a:pt x="50" y="513"/>
                  </a:lnTo>
                  <a:lnTo>
                    <a:pt x="45" y="508"/>
                  </a:lnTo>
                  <a:lnTo>
                    <a:pt x="40" y="503"/>
                  </a:lnTo>
                  <a:lnTo>
                    <a:pt x="35" y="498"/>
                  </a:lnTo>
                  <a:lnTo>
                    <a:pt x="30" y="492"/>
                  </a:lnTo>
                  <a:lnTo>
                    <a:pt x="26" y="487"/>
                  </a:lnTo>
                  <a:lnTo>
                    <a:pt x="22" y="481"/>
                  </a:lnTo>
                  <a:lnTo>
                    <a:pt x="19" y="474"/>
                  </a:lnTo>
                  <a:lnTo>
                    <a:pt x="16" y="468"/>
                  </a:lnTo>
                  <a:lnTo>
                    <a:pt x="13" y="461"/>
                  </a:lnTo>
                  <a:lnTo>
                    <a:pt x="10" y="455"/>
                  </a:lnTo>
                  <a:lnTo>
                    <a:pt x="8" y="448"/>
                  </a:lnTo>
                  <a:lnTo>
                    <a:pt x="6" y="440"/>
                  </a:lnTo>
                  <a:lnTo>
                    <a:pt x="3" y="425"/>
                  </a:lnTo>
                  <a:lnTo>
                    <a:pt x="1" y="417"/>
                  </a:lnTo>
                  <a:lnTo>
                    <a:pt x="1" y="409"/>
                  </a:lnTo>
                  <a:lnTo>
                    <a:pt x="0" y="400"/>
                  </a:lnTo>
                  <a:lnTo>
                    <a:pt x="0" y="391"/>
                  </a:lnTo>
                  <a:lnTo>
                    <a:pt x="0" y="384"/>
                  </a:lnTo>
                  <a:lnTo>
                    <a:pt x="1" y="376"/>
                  </a:lnTo>
                  <a:lnTo>
                    <a:pt x="2" y="369"/>
                  </a:lnTo>
                  <a:lnTo>
                    <a:pt x="3" y="361"/>
                  </a:lnTo>
                  <a:lnTo>
                    <a:pt x="5" y="354"/>
                  </a:lnTo>
                  <a:lnTo>
                    <a:pt x="7" y="347"/>
                  </a:lnTo>
                  <a:lnTo>
                    <a:pt x="12" y="333"/>
                  </a:lnTo>
                  <a:lnTo>
                    <a:pt x="19" y="319"/>
                  </a:lnTo>
                  <a:lnTo>
                    <a:pt x="23" y="313"/>
                  </a:lnTo>
                  <a:lnTo>
                    <a:pt x="27" y="306"/>
                  </a:lnTo>
                  <a:lnTo>
                    <a:pt x="31" y="300"/>
                  </a:lnTo>
                  <a:lnTo>
                    <a:pt x="36" y="294"/>
                  </a:lnTo>
                  <a:lnTo>
                    <a:pt x="42" y="288"/>
                  </a:lnTo>
                  <a:lnTo>
                    <a:pt x="48" y="282"/>
                  </a:lnTo>
                  <a:lnTo>
                    <a:pt x="51" y="278"/>
                  </a:lnTo>
                  <a:lnTo>
                    <a:pt x="53" y="275"/>
                  </a:lnTo>
                  <a:lnTo>
                    <a:pt x="55" y="272"/>
                  </a:lnTo>
                  <a:lnTo>
                    <a:pt x="55" y="269"/>
                  </a:lnTo>
                  <a:lnTo>
                    <a:pt x="55" y="266"/>
                  </a:lnTo>
                  <a:lnTo>
                    <a:pt x="53" y="263"/>
                  </a:lnTo>
                  <a:lnTo>
                    <a:pt x="51" y="260"/>
                  </a:lnTo>
                  <a:lnTo>
                    <a:pt x="48" y="256"/>
                  </a:lnTo>
                  <a:lnTo>
                    <a:pt x="36" y="244"/>
                  </a:lnTo>
                  <a:lnTo>
                    <a:pt x="27" y="231"/>
                  </a:lnTo>
                  <a:lnTo>
                    <a:pt x="19" y="219"/>
                  </a:lnTo>
                  <a:lnTo>
                    <a:pt x="12" y="206"/>
                  </a:lnTo>
                  <a:lnTo>
                    <a:pt x="9" y="199"/>
                  </a:lnTo>
                  <a:lnTo>
                    <a:pt x="7" y="193"/>
                  </a:lnTo>
                  <a:lnTo>
                    <a:pt x="3" y="179"/>
                  </a:lnTo>
                  <a:lnTo>
                    <a:pt x="2" y="173"/>
                  </a:lnTo>
                  <a:lnTo>
                    <a:pt x="1" y="166"/>
                  </a:lnTo>
                  <a:lnTo>
                    <a:pt x="0" y="159"/>
                  </a:lnTo>
                  <a:lnTo>
                    <a:pt x="0" y="152"/>
                  </a:lnTo>
                  <a:lnTo>
                    <a:pt x="0" y="143"/>
                  </a:lnTo>
                  <a:lnTo>
                    <a:pt x="1" y="135"/>
                  </a:lnTo>
                  <a:lnTo>
                    <a:pt x="1" y="127"/>
                  </a:lnTo>
                  <a:lnTo>
                    <a:pt x="3" y="119"/>
                  </a:lnTo>
                  <a:lnTo>
                    <a:pt x="4" y="111"/>
                  </a:lnTo>
                  <a:lnTo>
                    <a:pt x="6" y="104"/>
                  </a:lnTo>
                  <a:lnTo>
                    <a:pt x="8" y="96"/>
                  </a:lnTo>
                  <a:lnTo>
                    <a:pt x="10" y="89"/>
                  </a:lnTo>
                  <a:lnTo>
                    <a:pt x="13" y="82"/>
                  </a:lnTo>
                  <a:lnTo>
                    <a:pt x="16" y="76"/>
                  </a:lnTo>
                  <a:lnTo>
                    <a:pt x="19" y="69"/>
                  </a:lnTo>
                  <a:lnTo>
                    <a:pt x="23" y="63"/>
                  </a:lnTo>
                  <a:lnTo>
                    <a:pt x="31" y="51"/>
                  </a:lnTo>
                  <a:lnTo>
                    <a:pt x="41" y="40"/>
                  </a:lnTo>
                  <a:lnTo>
                    <a:pt x="51" y="30"/>
                  </a:lnTo>
                  <a:lnTo>
                    <a:pt x="56" y="26"/>
                  </a:lnTo>
                  <a:lnTo>
                    <a:pt x="61" y="22"/>
                  </a:lnTo>
                  <a:lnTo>
                    <a:pt x="66" y="19"/>
                  </a:lnTo>
                  <a:lnTo>
                    <a:pt x="72" y="16"/>
                  </a:lnTo>
                  <a:lnTo>
                    <a:pt x="77" y="13"/>
                  </a:lnTo>
                  <a:lnTo>
                    <a:pt x="83" y="10"/>
                  </a:lnTo>
                  <a:lnTo>
                    <a:pt x="89" y="8"/>
                  </a:lnTo>
                  <a:lnTo>
                    <a:pt x="95" y="6"/>
                  </a:lnTo>
                  <a:lnTo>
                    <a:pt x="101" y="4"/>
                  </a:lnTo>
                  <a:lnTo>
                    <a:pt x="107" y="3"/>
                  </a:lnTo>
                  <a:lnTo>
                    <a:pt x="113" y="2"/>
                  </a:lnTo>
                  <a:lnTo>
                    <a:pt x="119" y="1"/>
                  </a:lnTo>
                  <a:lnTo>
                    <a:pt x="126" y="0"/>
                  </a:lnTo>
                  <a:lnTo>
                    <a:pt x="132" y="0"/>
                  </a:lnTo>
                  <a:lnTo>
                    <a:pt x="146" y="1"/>
                  </a:lnTo>
                  <a:lnTo>
                    <a:pt x="159" y="3"/>
                  </a:lnTo>
                  <a:lnTo>
                    <a:pt x="165" y="4"/>
                  </a:lnTo>
                  <a:lnTo>
                    <a:pt x="171" y="6"/>
                  </a:lnTo>
                  <a:lnTo>
                    <a:pt x="183" y="10"/>
                  </a:lnTo>
                  <a:lnTo>
                    <a:pt x="194" y="16"/>
                  </a:lnTo>
                  <a:lnTo>
                    <a:pt x="199" y="19"/>
                  </a:lnTo>
                  <a:lnTo>
                    <a:pt x="204" y="22"/>
                  </a:lnTo>
                  <a:lnTo>
                    <a:pt x="215" y="30"/>
                  </a:lnTo>
                  <a:lnTo>
                    <a:pt x="219" y="35"/>
                  </a:lnTo>
                  <a:lnTo>
                    <a:pt x="224" y="40"/>
                  </a:lnTo>
                  <a:lnTo>
                    <a:pt x="228" y="45"/>
                  </a:lnTo>
                  <a:lnTo>
                    <a:pt x="229" y="47"/>
                  </a:lnTo>
                  <a:lnTo>
                    <a:pt x="230" y="49"/>
                  </a:lnTo>
                  <a:lnTo>
                    <a:pt x="232" y="54"/>
                  </a:lnTo>
                  <a:lnTo>
                    <a:pt x="232" y="58"/>
                  </a:lnTo>
                  <a:lnTo>
                    <a:pt x="231" y="62"/>
                  </a:lnTo>
                  <a:lnTo>
                    <a:pt x="229" y="67"/>
                  </a:lnTo>
                  <a:lnTo>
                    <a:pt x="228" y="69"/>
                  </a:lnTo>
                  <a:lnTo>
                    <a:pt x="226" y="71"/>
                  </a:lnTo>
                  <a:lnTo>
                    <a:pt x="222" y="75"/>
                  </a:lnTo>
                  <a:lnTo>
                    <a:pt x="217" y="78"/>
                  </a:lnTo>
                  <a:lnTo>
                    <a:pt x="213" y="80"/>
                  </a:lnTo>
                  <a:lnTo>
                    <a:pt x="208" y="81"/>
                  </a:lnTo>
                  <a:lnTo>
                    <a:pt x="203" y="82"/>
                  </a:lnTo>
                  <a:lnTo>
                    <a:pt x="198" y="81"/>
                  </a:lnTo>
                  <a:lnTo>
                    <a:pt x="194" y="79"/>
                  </a:lnTo>
                  <a:lnTo>
                    <a:pt x="190" y="76"/>
                  </a:lnTo>
                  <a:lnTo>
                    <a:pt x="186" y="73"/>
                  </a:lnTo>
                  <a:lnTo>
                    <a:pt x="180" y="67"/>
                  </a:lnTo>
                  <a:lnTo>
                    <a:pt x="174" y="63"/>
                  </a:lnTo>
                  <a:lnTo>
                    <a:pt x="167" y="59"/>
                  </a:lnTo>
                  <a:lnTo>
                    <a:pt x="161" y="56"/>
                  </a:lnTo>
                  <a:lnTo>
                    <a:pt x="154" y="53"/>
                  </a:lnTo>
                  <a:lnTo>
                    <a:pt x="147" y="51"/>
                  </a:lnTo>
                  <a:lnTo>
                    <a:pt x="140" y="50"/>
                  </a:lnTo>
                  <a:lnTo>
                    <a:pt x="132" y="50"/>
                  </a:lnTo>
                  <a:lnTo>
                    <a:pt x="124" y="50"/>
                  </a:lnTo>
                  <a:lnTo>
                    <a:pt x="120" y="51"/>
                  </a:lnTo>
                  <a:lnTo>
                    <a:pt x="117" y="52"/>
                  </a:lnTo>
                  <a:lnTo>
                    <a:pt x="109" y="54"/>
                  </a:lnTo>
                  <a:lnTo>
                    <a:pt x="102" y="57"/>
                  </a:lnTo>
                  <a:lnTo>
                    <a:pt x="98" y="59"/>
                  </a:lnTo>
                  <a:lnTo>
                    <a:pt x="95" y="61"/>
                  </a:lnTo>
                  <a:lnTo>
                    <a:pt x="88" y="67"/>
                  </a:lnTo>
                  <a:lnTo>
                    <a:pt x="85" y="69"/>
                  </a:lnTo>
                  <a:lnTo>
                    <a:pt x="82" y="72"/>
                  </a:lnTo>
                  <a:lnTo>
                    <a:pt x="76" y="79"/>
                  </a:lnTo>
                  <a:lnTo>
                    <a:pt x="73" y="83"/>
                  </a:lnTo>
                  <a:lnTo>
                    <a:pt x="71" y="87"/>
                  </a:lnTo>
                  <a:lnTo>
                    <a:pt x="68" y="91"/>
                  </a:lnTo>
                  <a:lnTo>
                    <a:pt x="66" y="94"/>
                  </a:lnTo>
                  <a:lnTo>
                    <a:pt x="62" y="103"/>
                  </a:lnTo>
                  <a:lnTo>
                    <a:pt x="59" y="112"/>
                  </a:lnTo>
                  <a:lnTo>
                    <a:pt x="56" y="121"/>
                  </a:lnTo>
                  <a:lnTo>
                    <a:pt x="55" y="131"/>
                  </a:lnTo>
                  <a:lnTo>
                    <a:pt x="54" y="141"/>
                  </a:lnTo>
                  <a:lnTo>
                    <a:pt x="53" y="152"/>
                  </a:lnTo>
                  <a:lnTo>
                    <a:pt x="54" y="164"/>
                  </a:lnTo>
                  <a:lnTo>
                    <a:pt x="55" y="175"/>
                  </a:lnTo>
                  <a:lnTo>
                    <a:pt x="58" y="185"/>
                  </a:lnTo>
                  <a:lnTo>
                    <a:pt x="61" y="195"/>
                  </a:lnTo>
                  <a:lnTo>
                    <a:pt x="63" y="199"/>
                  </a:lnTo>
                  <a:lnTo>
                    <a:pt x="66" y="204"/>
                  </a:lnTo>
                  <a:lnTo>
                    <a:pt x="71" y="212"/>
                  </a:lnTo>
                  <a:lnTo>
                    <a:pt x="78" y="219"/>
                  </a:lnTo>
                  <a:lnTo>
                    <a:pt x="82" y="222"/>
                  </a:lnTo>
                  <a:lnTo>
                    <a:pt x="85" y="226"/>
                  </a:lnTo>
                  <a:lnTo>
                    <a:pt x="94" y="231"/>
                  </a:lnTo>
                  <a:lnTo>
                    <a:pt x="104" y="236"/>
                  </a:lnTo>
                  <a:lnTo>
                    <a:pt x="114" y="241"/>
                  </a:lnTo>
                  <a:lnTo>
                    <a:pt x="126" y="244"/>
                  </a:lnTo>
                  <a:lnTo>
                    <a:pt x="138" y="247"/>
                  </a:lnTo>
                  <a:lnTo>
                    <a:pt x="152" y="249"/>
                  </a:lnTo>
                  <a:lnTo>
                    <a:pt x="167" y="250"/>
                  </a:lnTo>
                  <a:lnTo>
                    <a:pt x="182" y="250"/>
                  </a:lnTo>
                  <a:lnTo>
                    <a:pt x="315" y="250"/>
                  </a:lnTo>
                  <a:lnTo>
                    <a:pt x="321" y="250"/>
                  </a:lnTo>
                  <a:lnTo>
                    <a:pt x="326" y="251"/>
                  </a:lnTo>
                  <a:lnTo>
                    <a:pt x="331" y="253"/>
                  </a:lnTo>
                  <a:lnTo>
                    <a:pt x="334" y="255"/>
                  </a:lnTo>
                  <a:lnTo>
                    <a:pt x="337" y="258"/>
                  </a:lnTo>
                  <a:lnTo>
                    <a:pt x="339" y="262"/>
                  </a:lnTo>
                  <a:lnTo>
                    <a:pt x="340" y="267"/>
                  </a:lnTo>
                  <a:lnTo>
                    <a:pt x="340" y="272"/>
                  </a:lnTo>
                  <a:close/>
                  <a:moveTo>
                    <a:pt x="213" y="391"/>
                  </a:moveTo>
                  <a:lnTo>
                    <a:pt x="213" y="343"/>
                  </a:lnTo>
                  <a:lnTo>
                    <a:pt x="212" y="337"/>
                  </a:lnTo>
                  <a:lnTo>
                    <a:pt x="212" y="331"/>
                  </a:lnTo>
                  <a:lnTo>
                    <a:pt x="211" y="326"/>
                  </a:lnTo>
                  <a:lnTo>
                    <a:pt x="209" y="321"/>
                  </a:lnTo>
                  <a:lnTo>
                    <a:pt x="208" y="317"/>
                  </a:lnTo>
                  <a:lnTo>
                    <a:pt x="205" y="313"/>
                  </a:lnTo>
                  <a:lnTo>
                    <a:pt x="202" y="309"/>
                  </a:lnTo>
                  <a:lnTo>
                    <a:pt x="199" y="306"/>
                  </a:lnTo>
                  <a:lnTo>
                    <a:pt x="196" y="303"/>
                  </a:lnTo>
                  <a:lnTo>
                    <a:pt x="192" y="300"/>
                  </a:lnTo>
                  <a:lnTo>
                    <a:pt x="188" y="298"/>
                  </a:lnTo>
                  <a:lnTo>
                    <a:pt x="184" y="296"/>
                  </a:lnTo>
                  <a:lnTo>
                    <a:pt x="179" y="295"/>
                  </a:lnTo>
                  <a:lnTo>
                    <a:pt x="173" y="294"/>
                  </a:lnTo>
                  <a:lnTo>
                    <a:pt x="168" y="293"/>
                  </a:lnTo>
                  <a:lnTo>
                    <a:pt x="162" y="293"/>
                  </a:lnTo>
                  <a:lnTo>
                    <a:pt x="132" y="293"/>
                  </a:lnTo>
                  <a:lnTo>
                    <a:pt x="124" y="293"/>
                  </a:lnTo>
                  <a:lnTo>
                    <a:pt x="117" y="295"/>
                  </a:lnTo>
                  <a:lnTo>
                    <a:pt x="109" y="296"/>
                  </a:lnTo>
                  <a:lnTo>
                    <a:pt x="102" y="299"/>
                  </a:lnTo>
                  <a:lnTo>
                    <a:pt x="96" y="302"/>
                  </a:lnTo>
                  <a:lnTo>
                    <a:pt x="90" y="306"/>
                  </a:lnTo>
                  <a:lnTo>
                    <a:pt x="84" y="311"/>
                  </a:lnTo>
                  <a:lnTo>
                    <a:pt x="78" y="317"/>
                  </a:lnTo>
                  <a:lnTo>
                    <a:pt x="72" y="324"/>
                  </a:lnTo>
                  <a:lnTo>
                    <a:pt x="67" y="332"/>
                  </a:lnTo>
                  <a:lnTo>
                    <a:pt x="63" y="340"/>
                  </a:lnTo>
                  <a:lnTo>
                    <a:pt x="59" y="349"/>
                  </a:lnTo>
                  <a:lnTo>
                    <a:pt x="57" y="359"/>
                  </a:lnTo>
                  <a:lnTo>
                    <a:pt x="55" y="369"/>
                  </a:lnTo>
                  <a:lnTo>
                    <a:pt x="54" y="380"/>
                  </a:lnTo>
                  <a:lnTo>
                    <a:pt x="53" y="391"/>
                  </a:lnTo>
                  <a:lnTo>
                    <a:pt x="54" y="403"/>
                  </a:lnTo>
                  <a:lnTo>
                    <a:pt x="55" y="415"/>
                  </a:lnTo>
                  <a:lnTo>
                    <a:pt x="57" y="426"/>
                  </a:lnTo>
                  <a:lnTo>
                    <a:pt x="59" y="436"/>
                  </a:lnTo>
                  <a:lnTo>
                    <a:pt x="62" y="445"/>
                  </a:lnTo>
                  <a:lnTo>
                    <a:pt x="67" y="453"/>
                  </a:lnTo>
                  <a:lnTo>
                    <a:pt x="71" y="461"/>
                  </a:lnTo>
                  <a:lnTo>
                    <a:pt x="77" y="468"/>
                  </a:lnTo>
                  <a:lnTo>
                    <a:pt x="83" y="475"/>
                  </a:lnTo>
                  <a:lnTo>
                    <a:pt x="89" y="480"/>
                  </a:lnTo>
                  <a:lnTo>
                    <a:pt x="96" y="485"/>
                  </a:lnTo>
                  <a:lnTo>
                    <a:pt x="103" y="489"/>
                  </a:lnTo>
                  <a:lnTo>
                    <a:pt x="110" y="492"/>
                  </a:lnTo>
                  <a:lnTo>
                    <a:pt x="117" y="494"/>
                  </a:lnTo>
                  <a:lnTo>
                    <a:pt x="125" y="495"/>
                  </a:lnTo>
                  <a:lnTo>
                    <a:pt x="132" y="495"/>
                  </a:lnTo>
                  <a:lnTo>
                    <a:pt x="141" y="495"/>
                  </a:lnTo>
                  <a:lnTo>
                    <a:pt x="149" y="494"/>
                  </a:lnTo>
                  <a:lnTo>
                    <a:pt x="156" y="492"/>
                  </a:lnTo>
                  <a:lnTo>
                    <a:pt x="160" y="490"/>
                  </a:lnTo>
                  <a:lnTo>
                    <a:pt x="163" y="489"/>
                  </a:lnTo>
                  <a:lnTo>
                    <a:pt x="170" y="485"/>
                  </a:lnTo>
                  <a:lnTo>
                    <a:pt x="177" y="480"/>
                  </a:lnTo>
                  <a:lnTo>
                    <a:pt x="183" y="475"/>
                  </a:lnTo>
                  <a:lnTo>
                    <a:pt x="189" y="468"/>
                  </a:lnTo>
                  <a:lnTo>
                    <a:pt x="194" y="461"/>
                  </a:lnTo>
                  <a:lnTo>
                    <a:pt x="197" y="457"/>
                  </a:lnTo>
                  <a:lnTo>
                    <a:pt x="199" y="453"/>
                  </a:lnTo>
                  <a:lnTo>
                    <a:pt x="203" y="445"/>
                  </a:lnTo>
                  <a:lnTo>
                    <a:pt x="206" y="436"/>
                  </a:lnTo>
                  <a:lnTo>
                    <a:pt x="209" y="426"/>
                  </a:lnTo>
                  <a:lnTo>
                    <a:pt x="211" y="415"/>
                  </a:lnTo>
                  <a:lnTo>
                    <a:pt x="212" y="403"/>
                  </a:lnTo>
                  <a:lnTo>
                    <a:pt x="213" y="39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4" name="Freeform 14"/>
            <p:cNvSpPr>
              <a:spLocks/>
            </p:cNvSpPr>
            <p:nvPr/>
          </p:nvSpPr>
          <p:spPr bwMode="auto">
            <a:xfrm>
              <a:off x="8012118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5 w 321"/>
                <a:gd name="T3" fmla="*/ 605 h 638"/>
                <a:gd name="T4" fmla="*/ 248 w 321"/>
                <a:gd name="T5" fmla="*/ 622 h 638"/>
                <a:gd name="T6" fmla="*/ 217 w 321"/>
                <a:gd name="T7" fmla="*/ 633 h 638"/>
                <a:gd name="T8" fmla="*/ 170 w 321"/>
                <a:gd name="T9" fmla="*/ 638 h 638"/>
                <a:gd name="T10" fmla="*/ 118 w 321"/>
                <a:gd name="T11" fmla="*/ 631 h 638"/>
                <a:gd name="T12" fmla="*/ 87 w 321"/>
                <a:gd name="T13" fmla="*/ 618 h 638"/>
                <a:gd name="T14" fmla="*/ 60 w 321"/>
                <a:gd name="T15" fmla="*/ 598 h 638"/>
                <a:gd name="T16" fmla="*/ 37 w 321"/>
                <a:gd name="T17" fmla="*/ 572 h 638"/>
                <a:gd name="T18" fmla="*/ 12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7 w 321"/>
                <a:gd name="T29" fmla="*/ 82 h 638"/>
                <a:gd name="T30" fmla="*/ 48 w 321"/>
                <a:gd name="T31" fmla="*/ 54 h 638"/>
                <a:gd name="T32" fmla="*/ 73 w 321"/>
                <a:gd name="T33" fmla="*/ 30 h 638"/>
                <a:gd name="T34" fmla="*/ 102 w 321"/>
                <a:gd name="T35" fmla="*/ 14 h 638"/>
                <a:gd name="T36" fmla="*/ 134 w 321"/>
                <a:gd name="T37" fmla="*/ 4 h 638"/>
                <a:gd name="T38" fmla="*/ 170 w 321"/>
                <a:gd name="T39" fmla="*/ 0 h 638"/>
                <a:gd name="T40" fmla="*/ 217 w 321"/>
                <a:gd name="T41" fmla="*/ 6 h 638"/>
                <a:gd name="T42" fmla="*/ 256 w 321"/>
                <a:gd name="T43" fmla="*/ 21 h 638"/>
                <a:gd name="T44" fmla="*/ 273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5 w 321"/>
                <a:gd name="T51" fmla="*/ 112 h 638"/>
                <a:gd name="T52" fmla="*/ 297 w 321"/>
                <a:gd name="T53" fmla="*/ 124 h 638"/>
                <a:gd name="T54" fmla="*/ 278 w 321"/>
                <a:gd name="T55" fmla="*/ 121 h 638"/>
                <a:gd name="T56" fmla="*/ 250 w 321"/>
                <a:gd name="T57" fmla="*/ 86 h 638"/>
                <a:gd name="T58" fmla="*/ 226 w 321"/>
                <a:gd name="T59" fmla="*/ 65 h 638"/>
                <a:gd name="T60" fmla="*/ 199 w 321"/>
                <a:gd name="T61" fmla="*/ 54 h 638"/>
                <a:gd name="T62" fmla="*/ 170 w 321"/>
                <a:gd name="T63" fmla="*/ 50 h 638"/>
                <a:gd name="T64" fmla="*/ 122 w 321"/>
                <a:gd name="T65" fmla="*/ 60 h 638"/>
                <a:gd name="T66" fmla="*/ 102 w 321"/>
                <a:gd name="T67" fmla="*/ 72 h 638"/>
                <a:gd name="T68" fmla="*/ 85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8 w 321"/>
                <a:gd name="T77" fmla="*/ 496 h 638"/>
                <a:gd name="T78" fmla="*/ 71 w 321"/>
                <a:gd name="T79" fmla="*/ 530 h 638"/>
                <a:gd name="T80" fmla="*/ 102 w 321"/>
                <a:gd name="T81" fmla="*/ 567 h 638"/>
                <a:gd name="T82" fmla="*/ 122 w 321"/>
                <a:gd name="T83" fmla="*/ 579 h 638"/>
                <a:gd name="T84" fmla="*/ 145 w 321"/>
                <a:gd name="T85" fmla="*/ 586 h 638"/>
                <a:gd name="T86" fmla="*/ 170 w 321"/>
                <a:gd name="T87" fmla="*/ 588 h 638"/>
                <a:gd name="T88" fmla="*/ 199 w 321"/>
                <a:gd name="T89" fmla="*/ 584 h 638"/>
                <a:gd name="T90" fmla="*/ 226 w 321"/>
                <a:gd name="T91" fmla="*/ 573 h 638"/>
                <a:gd name="T92" fmla="*/ 251 w 321"/>
                <a:gd name="T93" fmla="*/ 554 h 638"/>
                <a:gd name="T94" fmla="*/ 273 w 321"/>
                <a:gd name="T95" fmla="*/ 527 h 638"/>
                <a:gd name="T96" fmla="*/ 281 w 321"/>
                <a:gd name="T97" fmla="*/ 519 h 638"/>
                <a:gd name="T98" fmla="*/ 289 w 321"/>
                <a:gd name="T99" fmla="*/ 514 h 638"/>
                <a:gd name="T100" fmla="*/ 309 w 321"/>
                <a:gd name="T101" fmla="*/ 519 h 638"/>
                <a:gd name="T102" fmla="*/ 321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0" y="591"/>
                  </a:lnTo>
                  <a:lnTo>
                    <a:pt x="275" y="605"/>
                  </a:lnTo>
                  <a:lnTo>
                    <a:pt x="257" y="617"/>
                  </a:lnTo>
                  <a:lnTo>
                    <a:pt x="248" y="622"/>
                  </a:lnTo>
                  <a:lnTo>
                    <a:pt x="238" y="626"/>
                  </a:lnTo>
                  <a:lnTo>
                    <a:pt x="217" y="633"/>
                  </a:lnTo>
                  <a:lnTo>
                    <a:pt x="195" y="637"/>
                  </a:lnTo>
                  <a:lnTo>
                    <a:pt x="170" y="638"/>
                  </a:lnTo>
                  <a:lnTo>
                    <a:pt x="134" y="635"/>
                  </a:lnTo>
                  <a:lnTo>
                    <a:pt x="118" y="631"/>
                  </a:lnTo>
                  <a:lnTo>
                    <a:pt x="102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60" y="598"/>
                  </a:lnTo>
                  <a:lnTo>
                    <a:pt x="48" y="586"/>
                  </a:lnTo>
                  <a:lnTo>
                    <a:pt x="37" y="572"/>
                  </a:lnTo>
                  <a:lnTo>
                    <a:pt x="27" y="558"/>
                  </a:lnTo>
                  <a:lnTo>
                    <a:pt x="12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7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2" y="1"/>
                  </a:lnTo>
                  <a:lnTo>
                    <a:pt x="170" y="0"/>
                  </a:lnTo>
                  <a:lnTo>
                    <a:pt x="194" y="2"/>
                  </a:lnTo>
                  <a:lnTo>
                    <a:pt x="217" y="6"/>
                  </a:lnTo>
                  <a:lnTo>
                    <a:pt x="237" y="12"/>
                  </a:lnTo>
                  <a:lnTo>
                    <a:pt x="256" y="21"/>
                  </a:lnTo>
                  <a:lnTo>
                    <a:pt x="265" y="27"/>
                  </a:lnTo>
                  <a:lnTo>
                    <a:pt x="273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5" y="112"/>
                  </a:lnTo>
                  <a:lnTo>
                    <a:pt x="307" y="119"/>
                  </a:lnTo>
                  <a:lnTo>
                    <a:pt x="297" y="124"/>
                  </a:lnTo>
                  <a:lnTo>
                    <a:pt x="286" y="125"/>
                  </a:lnTo>
                  <a:lnTo>
                    <a:pt x="278" y="121"/>
                  </a:lnTo>
                  <a:lnTo>
                    <a:pt x="271" y="112"/>
                  </a:lnTo>
                  <a:lnTo>
                    <a:pt x="250" y="86"/>
                  </a:lnTo>
                  <a:lnTo>
                    <a:pt x="238" y="74"/>
                  </a:lnTo>
                  <a:lnTo>
                    <a:pt x="226" y="65"/>
                  </a:lnTo>
                  <a:lnTo>
                    <a:pt x="213" y="59"/>
                  </a:lnTo>
                  <a:lnTo>
                    <a:pt x="199" y="54"/>
                  </a:lnTo>
                  <a:lnTo>
                    <a:pt x="185" y="51"/>
                  </a:lnTo>
                  <a:lnTo>
                    <a:pt x="170" y="50"/>
                  </a:lnTo>
                  <a:lnTo>
                    <a:pt x="145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4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2" y="131"/>
                  </a:lnTo>
                  <a:lnTo>
                    <a:pt x="58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8" y="496"/>
                  </a:lnTo>
                  <a:lnTo>
                    <a:pt x="62" y="508"/>
                  </a:lnTo>
                  <a:lnTo>
                    <a:pt x="71" y="530"/>
                  </a:lnTo>
                  <a:lnTo>
                    <a:pt x="85" y="550"/>
                  </a:lnTo>
                  <a:lnTo>
                    <a:pt x="102" y="567"/>
                  </a:lnTo>
                  <a:lnTo>
                    <a:pt x="112" y="573"/>
                  </a:lnTo>
                  <a:lnTo>
                    <a:pt x="122" y="579"/>
                  </a:lnTo>
                  <a:lnTo>
                    <a:pt x="133" y="583"/>
                  </a:lnTo>
                  <a:lnTo>
                    <a:pt x="145" y="586"/>
                  </a:lnTo>
                  <a:lnTo>
                    <a:pt x="157" y="588"/>
                  </a:lnTo>
                  <a:lnTo>
                    <a:pt x="170" y="588"/>
                  </a:lnTo>
                  <a:lnTo>
                    <a:pt x="185" y="587"/>
                  </a:lnTo>
                  <a:lnTo>
                    <a:pt x="199" y="584"/>
                  </a:lnTo>
                  <a:lnTo>
                    <a:pt x="213" y="580"/>
                  </a:lnTo>
                  <a:lnTo>
                    <a:pt x="226" y="573"/>
                  </a:lnTo>
                  <a:lnTo>
                    <a:pt x="239" y="564"/>
                  </a:lnTo>
                  <a:lnTo>
                    <a:pt x="251" y="554"/>
                  </a:lnTo>
                  <a:lnTo>
                    <a:pt x="262" y="541"/>
                  </a:lnTo>
                  <a:lnTo>
                    <a:pt x="273" y="527"/>
                  </a:lnTo>
                  <a:lnTo>
                    <a:pt x="277" y="522"/>
                  </a:lnTo>
                  <a:lnTo>
                    <a:pt x="281" y="519"/>
                  </a:lnTo>
                  <a:lnTo>
                    <a:pt x="285" y="516"/>
                  </a:lnTo>
                  <a:lnTo>
                    <a:pt x="289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1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5" name="Freeform 15"/>
            <p:cNvSpPr>
              <a:spLocks noEditPoints="1"/>
            </p:cNvSpPr>
            <p:nvPr/>
          </p:nvSpPr>
          <p:spPr bwMode="auto">
            <a:xfrm>
              <a:off x="8826497" y="-10044108"/>
              <a:ext cx="538162" cy="1012821"/>
            </a:xfrm>
            <a:custGeom>
              <a:avLst/>
              <a:gdLst>
                <a:gd name="T0" fmla="*/ 338 w 339"/>
                <a:gd name="T1" fmla="*/ 477 h 638"/>
                <a:gd name="T2" fmla="*/ 327 w 339"/>
                <a:gd name="T3" fmla="*/ 528 h 638"/>
                <a:gd name="T4" fmla="*/ 312 w 339"/>
                <a:gd name="T5" fmla="*/ 558 h 638"/>
                <a:gd name="T6" fmla="*/ 291 w 339"/>
                <a:gd name="T7" fmla="*/ 586 h 638"/>
                <a:gd name="T8" fmla="*/ 266 w 339"/>
                <a:gd name="T9" fmla="*/ 609 h 638"/>
                <a:gd name="T10" fmla="*/ 237 w 339"/>
                <a:gd name="T11" fmla="*/ 625 h 638"/>
                <a:gd name="T12" fmla="*/ 205 w 339"/>
                <a:gd name="T13" fmla="*/ 635 h 638"/>
                <a:gd name="T14" fmla="*/ 169 w 339"/>
                <a:gd name="T15" fmla="*/ 638 h 638"/>
                <a:gd name="T16" fmla="*/ 117 w 339"/>
                <a:gd name="T17" fmla="*/ 631 h 638"/>
                <a:gd name="T18" fmla="*/ 87 w 339"/>
                <a:gd name="T19" fmla="*/ 618 h 638"/>
                <a:gd name="T20" fmla="*/ 59 w 339"/>
                <a:gd name="T21" fmla="*/ 598 h 638"/>
                <a:gd name="T22" fmla="*/ 36 w 339"/>
                <a:gd name="T23" fmla="*/ 572 h 638"/>
                <a:gd name="T24" fmla="*/ 11 w 339"/>
                <a:gd name="T25" fmla="*/ 528 h 638"/>
                <a:gd name="T26" fmla="*/ 3 w 339"/>
                <a:gd name="T27" fmla="*/ 494 h 638"/>
                <a:gd name="T28" fmla="*/ 0 w 339"/>
                <a:gd name="T29" fmla="*/ 459 h 638"/>
                <a:gd name="T30" fmla="*/ 0 w 339"/>
                <a:gd name="T31" fmla="*/ 161 h 638"/>
                <a:gd name="T32" fmla="*/ 6 w 339"/>
                <a:gd name="T33" fmla="*/ 128 h 638"/>
                <a:gd name="T34" fmla="*/ 26 w 339"/>
                <a:gd name="T35" fmla="*/ 82 h 638"/>
                <a:gd name="T36" fmla="*/ 47 w 339"/>
                <a:gd name="T37" fmla="*/ 54 h 638"/>
                <a:gd name="T38" fmla="*/ 73 w 339"/>
                <a:gd name="T39" fmla="*/ 30 h 638"/>
                <a:gd name="T40" fmla="*/ 101 w 339"/>
                <a:gd name="T41" fmla="*/ 14 h 638"/>
                <a:gd name="T42" fmla="*/ 134 w 339"/>
                <a:gd name="T43" fmla="*/ 4 h 638"/>
                <a:gd name="T44" fmla="*/ 169 w 339"/>
                <a:gd name="T45" fmla="*/ 0 h 638"/>
                <a:gd name="T46" fmla="*/ 221 w 339"/>
                <a:gd name="T47" fmla="*/ 8 h 638"/>
                <a:gd name="T48" fmla="*/ 252 w 339"/>
                <a:gd name="T49" fmla="*/ 21 h 638"/>
                <a:gd name="T50" fmla="*/ 279 w 339"/>
                <a:gd name="T51" fmla="*/ 41 h 638"/>
                <a:gd name="T52" fmla="*/ 312 w 339"/>
                <a:gd name="T53" fmla="*/ 82 h 638"/>
                <a:gd name="T54" fmla="*/ 327 w 339"/>
                <a:gd name="T55" fmla="*/ 112 h 638"/>
                <a:gd name="T56" fmla="*/ 336 w 339"/>
                <a:gd name="T57" fmla="*/ 144 h 638"/>
                <a:gd name="T58" fmla="*/ 339 w 339"/>
                <a:gd name="T59" fmla="*/ 179 h 638"/>
                <a:gd name="T60" fmla="*/ 286 w 339"/>
                <a:gd name="T61" fmla="*/ 459 h 638"/>
                <a:gd name="T62" fmla="*/ 284 w 339"/>
                <a:gd name="T63" fmla="*/ 154 h 638"/>
                <a:gd name="T64" fmla="*/ 278 w 339"/>
                <a:gd name="T65" fmla="*/ 131 h 638"/>
                <a:gd name="T66" fmla="*/ 254 w 339"/>
                <a:gd name="T67" fmla="*/ 90 h 638"/>
                <a:gd name="T68" fmla="*/ 227 w 339"/>
                <a:gd name="T69" fmla="*/ 65 h 638"/>
                <a:gd name="T70" fmla="*/ 206 w 339"/>
                <a:gd name="T71" fmla="*/ 56 h 638"/>
                <a:gd name="T72" fmla="*/ 182 w 339"/>
                <a:gd name="T73" fmla="*/ 51 h 638"/>
                <a:gd name="T74" fmla="*/ 144 w 339"/>
                <a:gd name="T75" fmla="*/ 53 h 638"/>
                <a:gd name="T76" fmla="*/ 111 w 339"/>
                <a:gd name="T77" fmla="*/ 65 h 638"/>
                <a:gd name="T78" fmla="*/ 93 w 339"/>
                <a:gd name="T79" fmla="*/ 81 h 638"/>
                <a:gd name="T80" fmla="*/ 71 w 339"/>
                <a:gd name="T81" fmla="*/ 110 h 638"/>
                <a:gd name="T82" fmla="*/ 57 w 339"/>
                <a:gd name="T83" fmla="*/ 143 h 638"/>
                <a:gd name="T84" fmla="*/ 53 w 339"/>
                <a:gd name="T85" fmla="*/ 179 h 638"/>
                <a:gd name="T86" fmla="*/ 55 w 339"/>
                <a:gd name="T87" fmla="*/ 484 h 638"/>
                <a:gd name="T88" fmla="*/ 61 w 339"/>
                <a:gd name="T89" fmla="*/ 508 h 638"/>
                <a:gd name="T90" fmla="*/ 84 w 339"/>
                <a:gd name="T91" fmla="*/ 550 h 638"/>
                <a:gd name="T92" fmla="*/ 111 w 339"/>
                <a:gd name="T93" fmla="*/ 573 h 638"/>
                <a:gd name="T94" fmla="*/ 132 w 339"/>
                <a:gd name="T95" fmla="*/ 583 h 638"/>
                <a:gd name="T96" fmla="*/ 156 w 339"/>
                <a:gd name="T97" fmla="*/ 588 h 638"/>
                <a:gd name="T98" fmla="*/ 194 w 339"/>
                <a:gd name="T99" fmla="*/ 586 h 638"/>
                <a:gd name="T100" fmla="*/ 227 w 339"/>
                <a:gd name="T101" fmla="*/ 573 h 638"/>
                <a:gd name="T102" fmla="*/ 246 w 339"/>
                <a:gd name="T103" fmla="*/ 559 h 638"/>
                <a:gd name="T104" fmla="*/ 268 w 339"/>
                <a:gd name="T105" fmla="*/ 530 h 638"/>
                <a:gd name="T106" fmla="*/ 281 w 339"/>
                <a:gd name="T107" fmla="*/ 496 h 638"/>
                <a:gd name="T108" fmla="*/ 286 w 339"/>
                <a:gd name="T109" fmla="*/ 459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38">
                  <a:moveTo>
                    <a:pt x="339" y="459"/>
                  </a:moveTo>
                  <a:lnTo>
                    <a:pt x="338" y="477"/>
                  </a:lnTo>
                  <a:lnTo>
                    <a:pt x="336" y="494"/>
                  </a:lnTo>
                  <a:lnTo>
                    <a:pt x="327" y="528"/>
                  </a:lnTo>
                  <a:lnTo>
                    <a:pt x="320" y="543"/>
                  </a:lnTo>
                  <a:lnTo>
                    <a:pt x="312" y="558"/>
                  </a:lnTo>
                  <a:lnTo>
                    <a:pt x="303" y="572"/>
                  </a:lnTo>
                  <a:lnTo>
                    <a:pt x="291" y="586"/>
                  </a:lnTo>
                  <a:lnTo>
                    <a:pt x="279" y="598"/>
                  </a:lnTo>
                  <a:lnTo>
                    <a:pt x="266" y="609"/>
                  </a:lnTo>
                  <a:lnTo>
                    <a:pt x="252" y="618"/>
                  </a:lnTo>
                  <a:lnTo>
                    <a:pt x="237" y="625"/>
                  </a:lnTo>
                  <a:lnTo>
                    <a:pt x="221" y="631"/>
                  </a:lnTo>
                  <a:lnTo>
                    <a:pt x="205" y="635"/>
                  </a:lnTo>
                  <a:lnTo>
                    <a:pt x="187" y="637"/>
                  </a:lnTo>
                  <a:lnTo>
                    <a:pt x="169" y="638"/>
                  </a:lnTo>
                  <a:lnTo>
                    <a:pt x="134" y="635"/>
                  </a:lnTo>
                  <a:lnTo>
                    <a:pt x="117" y="631"/>
                  </a:lnTo>
                  <a:lnTo>
                    <a:pt x="101" y="625"/>
                  </a:lnTo>
                  <a:lnTo>
                    <a:pt x="87" y="618"/>
                  </a:lnTo>
                  <a:lnTo>
                    <a:pt x="73" y="609"/>
                  </a:lnTo>
                  <a:lnTo>
                    <a:pt x="59" y="598"/>
                  </a:lnTo>
                  <a:lnTo>
                    <a:pt x="47" y="586"/>
                  </a:lnTo>
                  <a:lnTo>
                    <a:pt x="36" y="572"/>
                  </a:lnTo>
                  <a:lnTo>
                    <a:pt x="26" y="558"/>
                  </a:lnTo>
                  <a:lnTo>
                    <a:pt x="11" y="528"/>
                  </a:lnTo>
                  <a:lnTo>
                    <a:pt x="6" y="512"/>
                  </a:lnTo>
                  <a:lnTo>
                    <a:pt x="3" y="494"/>
                  </a:lnTo>
                  <a:lnTo>
                    <a:pt x="0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0" y="161"/>
                  </a:lnTo>
                  <a:lnTo>
                    <a:pt x="3" y="144"/>
                  </a:lnTo>
                  <a:lnTo>
                    <a:pt x="6" y="128"/>
                  </a:lnTo>
                  <a:lnTo>
                    <a:pt x="11" y="112"/>
                  </a:lnTo>
                  <a:lnTo>
                    <a:pt x="26" y="82"/>
                  </a:lnTo>
                  <a:lnTo>
                    <a:pt x="36" y="67"/>
                  </a:lnTo>
                  <a:lnTo>
                    <a:pt x="47" y="54"/>
                  </a:lnTo>
                  <a:lnTo>
                    <a:pt x="59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1" y="14"/>
                  </a:lnTo>
                  <a:lnTo>
                    <a:pt x="117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69" y="0"/>
                  </a:lnTo>
                  <a:lnTo>
                    <a:pt x="205" y="4"/>
                  </a:lnTo>
                  <a:lnTo>
                    <a:pt x="221" y="8"/>
                  </a:lnTo>
                  <a:lnTo>
                    <a:pt x="237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79" y="41"/>
                  </a:lnTo>
                  <a:lnTo>
                    <a:pt x="291" y="54"/>
                  </a:lnTo>
                  <a:lnTo>
                    <a:pt x="312" y="82"/>
                  </a:lnTo>
                  <a:lnTo>
                    <a:pt x="320" y="96"/>
                  </a:lnTo>
                  <a:lnTo>
                    <a:pt x="327" y="112"/>
                  </a:lnTo>
                  <a:lnTo>
                    <a:pt x="332" y="128"/>
                  </a:lnTo>
                  <a:lnTo>
                    <a:pt x="336" y="144"/>
                  </a:lnTo>
                  <a:lnTo>
                    <a:pt x="338" y="161"/>
                  </a:lnTo>
                  <a:lnTo>
                    <a:pt x="339" y="179"/>
                  </a:lnTo>
                  <a:lnTo>
                    <a:pt x="339" y="459"/>
                  </a:lnTo>
                  <a:close/>
                  <a:moveTo>
                    <a:pt x="286" y="459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1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4" y="90"/>
                  </a:lnTo>
                  <a:lnTo>
                    <a:pt x="237" y="72"/>
                  </a:lnTo>
                  <a:lnTo>
                    <a:pt x="227" y="65"/>
                  </a:lnTo>
                  <a:lnTo>
                    <a:pt x="217" y="60"/>
                  </a:lnTo>
                  <a:lnTo>
                    <a:pt x="206" y="56"/>
                  </a:lnTo>
                  <a:lnTo>
                    <a:pt x="194" y="53"/>
                  </a:lnTo>
                  <a:lnTo>
                    <a:pt x="182" y="51"/>
                  </a:lnTo>
                  <a:lnTo>
                    <a:pt x="169" y="50"/>
                  </a:lnTo>
                  <a:lnTo>
                    <a:pt x="144" y="53"/>
                  </a:lnTo>
                  <a:lnTo>
                    <a:pt x="121" y="60"/>
                  </a:lnTo>
                  <a:lnTo>
                    <a:pt x="111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4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7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459"/>
                  </a:lnTo>
                  <a:lnTo>
                    <a:pt x="55" y="484"/>
                  </a:lnTo>
                  <a:lnTo>
                    <a:pt x="57" y="496"/>
                  </a:lnTo>
                  <a:lnTo>
                    <a:pt x="61" y="508"/>
                  </a:lnTo>
                  <a:lnTo>
                    <a:pt x="71" y="530"/>
                  </a:lnTo>
                  <a:lnTo>
                    <a:pt x="84" y="550"/>
                  </a:lnTo>
                  <a:lnTo>
                    <a:pt x="102" y="567"/>
                  </a:lnTo>
                  <a:lnTo>
                    <a:pt x="111" y="573"/>
                  </a:lnTo>
                  <a:lnTo>
                    <a:pt x="121" y="579"/>
                  </a:lnTo>
                  <a:lnTo>
                    <a:pt x="132" y="583"/>
                  </a:lnTo>
                  <a:lnTo>
                    <a:pt x="144" y="586"/>
                  </a:lnTo>
                  <a:lnTo>
                    <a:pt x="156" y="588"/>
                  </a:lnTo>
                  <a:lnTo>
                    <a:pt x="169" y="588"/>
                  </a:lnTo>
                  <a:lnTo>
                    <a:pt x="194" y="586"/>
                  </a:lnTo>
                  <a:lnTo>
                    <a:pt x="217" y="579"/>
                  </a:lnTo>
                  <a:lnTo>
                    <a:pt x="227" y="573"/>
                  </a:lnTo>
                  <a:lnTo>
                    <a:pt x="237" y="567"/>
                  </a:lnTo>
                  <a:lnTo>
                    <a:pt x="246" y="559"/>
                  </a:lnTo>
                  <a:lnTo>
                    <a:pt x="254" y="550"/>
                  </a:lnTo>
                  <a:lnTo>
                    <a:pt x="268" y="530"/>
                  </a:lnTo>
                  <a:lnTo>
                    <a:pt x="278" y="508"/>
                  </a:lnTo>
                  <a:lnTo>
                    <a:pt x="281" y="496"/>
                  </a:lnTo>
                  <a:lnTo>
                    <a:pt x="284" y="484"/>
                  </a:lnTo>
                  <a:lnTo>
                    <a:pt x="286" y="459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6" name="Freeform 16"/>
            <p:cNvSpPr>
              <a:spLocks/>
            </p:cNvSpPr>
            <p:nvPr/>
          </p:nvSpPr>
          <p:spPr bwMode="auto">
            <a:xfrm>
              <a:off x="9656758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8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300 w 339"/>
                <a:gd name="T11" fmla="*/ 615 h 615"/>
                <a:gd name="T12" fmla="*/ 290 w 339"/>
                <a:gd name="T13" fmla="*/ 613 h 615"/>
                <a:gd name="T14" fmla="*/ 281 w 339"/>
                <a:gd name="T15" fmla="*/ 608 h 615"/>
                <a:gd name="T16" fmla="*/ 273 w 339"/>
                <a:gd name="T17" fmla="*/ 601 h 615"/>
                <a:gd name="T18" fmla="*/ 267 w 339"/>
                <a:gd name="T19" fmla="*/ 590 h 615"/>
                <a:gd name="T20" fmla="*/ 86 w 339"/>
                <a:gd name="T21" fmla="*/ 174 h 615"/>
                <a:gd name="T22" fmla="*/ 77 w 339"/>
                <a:gd name="T23" fmla="*/ 159 h 615"/>
                <a:gd name="T24" fmla="*/ 71 w 339"/>
                <a:gd name="T25" fmla="*/ 156 h 615"/>
                <a:gd name="T26" fmla="*/ 65 w 339"/>
                <a:gd name="T27" fmla="*/ 155 h 615"/>
                <a:gd name="T28" fmla="*/ 57 w 339"/>
                <a:gd name="T29" fmla="*/ 156 h 615"/>
                <a:gd name="T30" fmla="*/ 52 w 339"/>
                <a:gd name="T31" fmla="*/ 161 h 615"/>
                <a:gd name="T32" fmla="*/ 49 w 339"/>
                <a:gd name="T33" fmla="*/ 169 h 615"/>
                <a:gd name="T34" fmla="*/ 48 w 339"/>
                <a:gd name="T35" fmla="*/ 181 h 615"/>
                <a:gd name="T36" fmla="*/ 48 w 339"/>
                <a:gd name="T37" fmla="*/ 590 h 615"/>
                <a:gd name="T38" fmla="*/ 46 w 339"/>
                <a:gd name="T39" fmla="*/ 601 h 615"/>
                <a:gd name="T40" fmla="*/ 42 w 339"/>
                <a:gd name="T41" fmla="*/ 608 h 615"/>
                <a:gd name="T42" fmla="*/ 34 w 339"/>
                <a:gd name="T43" fmla="*/ 613 h 615"/>
                <a:gd name="T44" fmla="*/ 24 w 339"/>
                <a:gd name="T45" fmla="*/ 615 h 615"/>
                <a:gd name="T46" fmla="*/ 13 w 339"/>
                <a:gd name="T47" fmla="*/ 613 h 615"/>
                <a:gd name="T48" fmla="*/ 6 w 339"/>
                <a:gd name="T49" fmla="*/ 608 h 615"/>
                <a:gd name="T50" fmla="*/ 2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2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5 w 339"/>
                <a:gd name="T63" fmla="*/ 0 h 615"/>
                <a:gd name="T64" fmla="*/ 41 w 339"/>
                <a:gd name="T65" fmla="*/ 0 h 615"/>
                <a:gd name="T66" fmla="*/ 51 w 339"/>
                <a:gd name="T67" fmla="*/ 1 h 615"/>
                <a:gd name="T68" fmla="*/ 60 w 339"/>
                <a:gd name="T69" fmla="*/ 6 h 615"/>
                <a:gd name="T70" fmla="*/ 67 w 339"/>
                <a:gd name="T71" fmla="*/ 14 h 615"/>
                <a:gd name="T72" fmla="*/ 74 w 339"/>
                <a:gd name="T73" fmla="*/ 25 h 615"/>
                <a:gd name="T74" fmla="*/ 253 w 339"/>
                <a:gd name="T75" fmla="*/ 436 h 615"/>
                <a:gd name="T76" fmla="*/ 263 w 339"/>
                <a:gd name="T77" fmla="*/ 451 h 615"/>
                <a:gd name="T78" fmla="*/ 268 w 339"/>
                <a:gd name="T79" fmla="*/ 454 h 615"/>
                <a:gd name="T80" fmla="*/ 275 w 339"/>
                <a:gd name="T81" fmla="*/ 455 h 615"/>
                <a:gd name="T82" fmla="*/ 282 w 339"/>
                <a:gd name="T83" fmla="*/ 454 h 615"/>
                <a:gd name="T84" fmla="*/ 288 w 339"/>
                <a:gd name="T85" fmla="*/ 449 h 615"/>
                <a:gd name="T86" fmla="*/ 291 w 339"/>
                <a:gd name="T87" fmla="*/ 441 h 615"/>
                <a:gd name="T88" fmla="*/ 292 w 339"/>
                <a:gd name="T89" fmla="*/ 429 h 615"/>
                <a:gd name="T90" fmla="*/ 292 w 339"/>
                <a:gd name="T91" fmla="*/ 25 h 615"/>
                <a:gd name="T92" fmla="*/ 293 w 339"/>
                <a:gd name="T93" fmla="*/ 14 h 615"/>
                <a:gd name="T94" fmla="*/ 298 w 339"/>
                <a:gd name="T95" fmla="*/ 6 h 615"/>
                <a:gd name="T96" fmla="*/ 305 w 339"/>
                <a:gd name="T97" fmla="*/ 1 h 615"/>
                <a:gd name="T98" fmla="*/ 316 w 339"/>
                <a:gd name="T99" fmla="*/ 0 h 615"/>
                <a:gd name="T100" fmla="*/ 326 w 339"/>
                <a:gd name="T101" fmla="*/ 1 h 615"/>
                <a:gd name="T102" fmla="*/ 333 w 339"/>
                <a:gd name="T103" fmla="*/ 6 h 615"/>
                <a:gd name="T104" fmla="*/ 338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8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300" y="615"/>
                  </a:lnTo>
                  <a:lnTo>
                    <a:pt x="290" y="613"/>
                  </a:lnTo>
                  <a:lnTo>
                    <a:pt x="281" y="608"/>
                  </a:lnTo>
                  <a:lnTo>
                    <a:pt x="273" y="601"/>
                  </a:lnTo>
                  <a:lnTo>
                    <a:pt x="267" y="590"/>
                  </a:lnTo>
                  <a:lnTo>
                    <a:pt x="86" y="174"/>
                  </a:lnTo>
                  <a:lnTo>
                    <a:pt x="77" y="159"/>
                  </a:lnTo>
                  <a:lnTo>
                    <a:pt x="71" y="156"/>
                  </a:lnTo>
                  <a:lnTo>
                    <a:pt x="65" y="155"/>
                  </a:lnTo>
                  <a:lnTo>
                    <a:pt x="57" y="156"/>
                  </a:lnTo>
                  <a:lnTo>
                    <a:pt x="52" y="161"/>
                  </a:lnTo>
                  <a:lnTo>
                    <a:pt x="49" y="169"/>
                  </a:lnTo>
                  <a:lnTo>
                    <a:pt x="48" y="181"/>
                  </a:lnTo>
                  <a:lnTo>
                    <a:pt x="48" y="590"/>
                  </a:lnTo>
                  <a:lnTo>
                    <a:pt x="46" y="601"/>
                  </a:lnTo>
                  <a:lnTo>
                    <a:pt x="42" y="608"/>
                  </a:lnTo>
                  <a:lnTo>
                    <a:pt x="34" y="613"/>
                  </a:lnTo>
                  <a:lnTo>
                    <a:pt x="24" y="615"/>
                  </a:lnTo>
                  <a:lnTo>
                    <a:pt x="13" y="613"/>
                  </a:lnTo>
                  <a:lnTo>
                    <a:pt x="6" y="608"/>
                  </a:lnTo>
                  <a:lnTo>
                    <a:pt x="2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41" y="0"/>
                  </a:lnTo>
                  <a:lnTo>
                    <a:pt x="51" y="1"/>
                  </a:lnTo>
                  <a:lnTo>
                    <a:pt x="60" y="6"/>
                  </a:lnTo>
                  <a:lnTo>
                    <a:pt x="67" y="14"/>
                  </a:lnTo>
                  <a:lnTo>
                    <a:pt x="74" y="25"/>
                  </a:lnTo>
                  <a:lnTo>
                    <a:pt x="253" y="436"/>
                  </a:lnTo>
                  <a:lnTo>
                    <a:pt x="263" y="451"/>
                  </a:lnTo>
                  <a:lnTo>
                    <a:pt x="268" y="454"/>
                  </a:lnTo>
                  <a:lnTo>
                    <a:pt x="275" y="455"/>
                  </a:lnTo>
                  <a:lnTo>
                    <a:pt x="282" y="454"/>
                  </a:lnTo>
                  <a:lnTo>
                    <a:pt x="288" y="449"/>
                  </a:lnTo>
                  <a:lnTo>
                    <a:pt x="291" y="441"/>
                  </a:lnTo>
                  <a:lnTo>
                    <a:pt x="292" y="429"/>
                  </a:lnTo>
                  <a:lnTo>
                    <a:pt x="292" y="25"/>
                  </a:lnTo>
                  <a:lnTo>
                    <a:pt x="293" y="14"/>
                  </a:lnTo>
                  <a:lnTo>
                    <a:pt x="298" y="6"/>
                  </a:lnTo>
                  <a:lnTo>
                    <a:pt x="305" y="1"/>
                  </a:lnTo>
                  <a:lnTo>
                    <a:pt x="316" y="0"/>
                  </a:lnTo>
                  <a:lnTo>
                    <a:pt x="326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7" name="Freeform 17"/>
            <p:cNvSpPr>
              <a:spLocks/>
            </p:cNvSpPr>
            <p:nvPr/>
          </p:nvSpPr>
          <p:spPr bwMode="auto">
            <a:xfrm>
              <a:off x="10496552" y="-10044108"/>
              <a:ext cx="547694" cy="1012821"/>
            </a:xfrm>
            <a:custGeom>
              <a:avLst/>
              <a:gdLst>
                <a:gd name="T0" fmla="*/ 342 w 345"/>
                <a:gd name="T1" fmla="*/ 487 h 638"/>
                <a:gd name="T2" fmla="*/ 325 w 345"/>
                <a:gd name="T3" fmla="*/ 537 h 638"/>
                <a:gd name="T4" fmla="*/ 293 w 345"/>
                <a:gd name="T5" fmla="*/ 581 h 638"/>
                <a:gd name="T6" fmla="*/ 251 w 345"/>
                <a:gd name="T7" fmla="*/ 616 h 638"/>
                <a:gd name="T8" fmla="*/ 201 w 345"/>
                <a:gd name="T9" fmla="*/ 634 h 638"/>
                <a:gd name="T10" fmla="*/ 138 w 345"/>
                <a:gd name="T11" fmla="*/ 637 h 638"/>
                <a:gd name="T12" fmla="*/ 72 w 345"/>
                <a:gd name="T13" fmla="*/ 616 h 638"/>
                <a:gd name="T14" fmla="*/ 20 w 345"/>
                <a:gd name="T15" fmla="*/ 570 h 638"/>
                <a:gd name="T16" fmla="*/ 0 w 345"/>
                <a:gd name="T17" fmla="*/ 530 h 638"/>
                <a:gd name="T18" fmla="*/ 11 w 345"/>
                <a:gd name="T19" fmla="*/ 515 h 638"/>
                <a:gd name="T20" fmla="*/ 33 w 345"/>
                <a:gd name="T21" fmla="*/ 510 h 638"/>
                <a:gd name="T22" fmla="*/ 57 w 345"/>
                <a:gd name="T23" fmla="*/ 536 h 638"/>
                <a:gd name="T24" fmla="*/ 99 w 345"/>
                <a:gd name="T25" fmla="*/ 571 h 638"/>
                <a:gd name="T26" fmla="*/ 146 w 345"/>
                <a:gd name="T27" fmla="*/ 587 h 638"/>
                <a:gd name="T28" fmla="*/ 205 w 345"/>
                <a:gd name="T29" fmla="*/ 582 h 638"/>
                <a:gd name="T30" fmla="*/ 240 w 345"/>
                <a:gd name="T31" fmla="*/ 562 h 638"/>
                <a:gd name="T32" fmla="*/ 275 w 345"/>
                <a:gd name="T33" fmla="*/ 520 h 638"/>
                <a:gd name="T34" fmla="*/ 292 w 345"/>
                <a:gd name="T35" fmla="*/ 452 h 638"/>
                <a:gd name="T36" fmla="*/ 284 w 345"/>
                <a:gd name="T37" fmla="*/ 406 h 638"/>
                <a:gd name="T38" fmla="*/ 251 w 345"/>
                <a:gd name="T39" fmla="*/ 360 h 638"/>
                <a:gd name="T40" fmla="*/ 194 w 345"/>
                <a:gd name="T41" fmla="*/ 328 h 638"/>
                <a:gd name="T42" fmla="*/ 127 w 345"/>
                <a:gd name="T43" fmla="*/ 311 h 638"/>
                <a:gd name="T44" fmla="*/ 82 w 345"/>
                <a:gd name="T45" fmla="*/ 292 h 638"/>
                <a:gd name="T46" fmla="*/ 46 w 345"/>
                <a:gd name="T47" fmla="*/ 262 h 638"/>
                <a:gd name="T48" fmla="*/ 21 w 345"/>
                <a:gd name="T49" fmla="*/ 226 h 638"/>
                <a:gd name="T50" fmla="*/ 8 w 345"/>
                <a:gd name="T51" fmla="*/ 185 h 638"/>
                <a:gd name="T52" fmla="*/ 8 w 345"/>
                <a:gd name="T53" fmla="*/ 126 h 638"/>
                <a:gd name="T54" fmla="*/ 46 w 345"/>
                <a:gd name="T55" fmla="*/ 51 h 638"/>
                <a:gd name="T56" fmla="*/ 98 w 345"/>
                <a:gd name="T57" fmla="*/ 13 h 638"/>
                <a:gd name="T58" fmla="*/ 163 w 345"/>
                <a:gd name="T59" fmla="*/ 0 h 638"/>
                <a:gd name="T60" fmla="*/ 228 w 345"/>
                <a:gd name="T61" fmla="*/ 11 h 638"/>
                <a:gd name="T62" fmla="*/ 278 w 345"/>
                <a:gd name="T63" fmla="*/ 45 h 638"/>
                <a:gd name="T64" fmla="*/ 284 w 345"/>
                <a:gd name="T65" fmla="*/ 72 h 638"/>
                <a:gd name="T66" fmla="*/ 265 w 345"/>
                <a:gd name="T67" fmla="*/ 87 h 638"/>
                <a:gd name="T68" fmla="*/ 240 w 345"/>
                <a:gd name="T69" fmla="*/ 77 h 638"/>
                <a:gd name="T70" fmla="*/ 184 w 345"/>
                <a:gd name="T71" fmla="*/ 51 h 638"/>
                <a:gd name="T72" fmla="*/ 125 w 345"/>
                <a:gd name="T73" fmla="*/ 55 h 638"/>
                <a:gd name="T74" fmla="*/ 95 w 345"/>
                <a:gd name="T75" fmla="*/ 72 h 638"/>
                <a:gd name="T76" fmla="*/ 69 w 345"/>
                <a:gd name="T77" fmla="*/ 106 h 638"/>
                <a:gd name="T78" fmla="*/ 57 w 345"/>
                <a:gd name="T79" fmla="*/ 154 h 638"/>
                <a:gd name="T80" fmla="*/ 72 w 345"/>
                <a:gd name="T81" fmla="*/ 210 h 638"/>
                <a:gd name="T82" fmla="*/ 116 w 345"/>
                <a:gd name="T83" fmla="*/ 251 h 638"/>
                <a:gd name="T84" fmla="*/ 182 w 345"/>
                <a:gd name="T85" fmla="*/ 273 h 638"/>
                <a:gd name="T86" fmla="*/ 233 w 345"/>
                <a:gd name="T87" fmla="*/ 290 h 638"/>
                <a:gd name="T88" fmla="*/ 278 w 345"/>
                <a:gd name="T89" fmla="*/ 316 h 638"/>
                <a:gd name="T90" fmla="*/ 315 w 345"/>
                <a:gd name="T91" fmla="*/ 354 h 638"/>
                <a:gd name="T92" fmla="*/ 338 w 345"/>
                <a:gd name="T93" fmla="*/ 400 h 638"/>
                <a:gd name="T94" fmla="*/ 345 w 345"/>
                <a:gd name="T95" fmla="*/ 452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45" h="638">
                  <a:moveTo>
                    <a:pt x="345" y="452"/>
                  </a:moveTo>
                  <a:lnTo>
                    <a:pt x="344" y="469"/>
                  </a:lnTo>
                  <a:lnTo>
                    <a:pt x="342" y="487"/>
                  </a:lnTo>
                  <a:lnTo>
                    <a:pt x="338" y="505"/>
                  </a:lnTo>
                  <a:lnTo>
                    <a:pt x="332" y="521"/>
                  </a:lnTo>
                  <a:lnTo>
                    <a:pt x="325" y="537"/>
                  </a:lnTo>
                  <a:lnTo>
                    <a:pt x="316" y="552"/>
                  </a:lnTo>
                  <a:lnTo>
                    <a:pt x="305" y="567"/>
                  </a:lnTo>
                  <a:lnTo>
                    <a:pt x="293" y="581"/>
                  </a:lnTo>
                  <a:lnTo>
                    <a:pt x="280" y="595"/>
                  </a:lnTo>
                  <a:lnTo>
                    <a:pt x="266" y="606"/>
                  </a:lnTo>
                  <a:lnTo>
                    <a:pt x="251" y="616"/>
                  </a:lnTo>
                  <a:lnTo>
                    <a:pt x="235" y="624"/>
                  </a:lnTo>
                  <a:lnTo>
                    <a:pt x="218" y="630"/>
                  </a:lnTo>
                  <a:lnTo>
                    <a:pt x="201" y="634"/>
                  </a:lnTo>
                  <a:lnTo>
                    <a:pt x="183" y="637"/>
                  </a:lnTo>
                  <a:lnTo>
                    <a:pt x="163" y="638"/>
                  </a:lnTo>
                  <a:lnTo>
                    <a:pt x="138" y="637"/>
                  </a:lnTo>
                  <a:lnTo>
                    <a:pt x="115" y="632"/>
                  </a:lnTo>
                  <a:lnTo>
                    <a:pt x="93" y="626"/>
                  </a:lnTo>
                  <a:lnTo>
                    <a:pt x="72" y="616"/>
                  </a:lnTo>
                  <a:lnTo>
                    <a:pt x="54" y="604"/>
                  </a:lnTo>
                  <a:lnTo>
                    <a:pt x="36" y="588"/>
                  </a:lnTo>
                  <a:lnTo>
                    <a:pt x="20" y="570"/>
                  </a:lnTo>
                  <a:lnTo>
                    <a:pt x="6" y="550"/>
                  </a:lnTo>
                  <a:lnTo>
                    <a:pt x="1" y="540"/>
                  </a:lnTo>
                  <a:lnTo>
                    <a:pt x="0" y="530"/>
                  </a:lnTo>
                  <a:lnTo>
                    <a:pt x="1" y="526"/>
                  </a:lnTo>
                  <a:lnTo>
                    <a:pt x="3" y="522"/>
                  </a:lnTo>
                  <a:lnTo>
                    <a:pt x="11" y="515"/>
                  </a:lnTo>
                  <a:lnTo>
                    <a:pt x="20" y="510"/>
                  </a:lnTo>
                  <a:lnTo>
                    <a:pt x="29" y="509"/>
                  </a:lnTo>
                  <a:lnTo>
                    <a:pt x="33" y="510"/>
                  </a:lnTo>
                  <a:lnTo>
                    <a:pt x="37" y="512"/>
                  </a:lnTo>
                  <a:lnTo>
                    <a:pt x="44" y="520"/>
                  </a:lnTo>
                  <a:lnTo>
                    <a:pt x="57" y="536"/>
                  </a:lnTo>
                  <a:lnTo>
                    <a:pt x="71" y="550"/>
                  </a:lnTo>
                  <a:lnTo>
                    <a:pt x="84" y="562"/>
                  </a:lnTo>
                  <a:lnTo>
                    <a:pt x="99" y="571"/>
                  </a:lnTo>
                  <a:lnTo>
                    <a:pt x="114" y="579"/>
                  </a:lnTo>
                  <a:lnTo>
                    <a:pt x="130" y="584"/>
                  </a:lnTo>
                  <a:lnTo>
                    <a:pt x="146" y="587"/>
                  </a:lnTo>
                  <a:lnTo>
                    <a:pt x="163" y="588"/>
                  </a:lnTo>
                  <a:lnTo>
                    <a:pt x="192" y="585"/>
                  </a:lnTo>
                  <a:lnTo>
                    <a:pt x="205" y="582"/>
                  </a:lnTo>
                  <a:lnTo>
                    <a:pt x="217" y="576"/>
                  </a:lnTo>
                  <a:lnTo>
                    <a:pt x="229" y="570"/>
                  </a:lnTo>
                  <a:lnTo>
                    <a:pt x="240" y="562"/>
                  </a:lnTo>
                  <a:lnTo>
                    <a:pt x="250" y="552"/>
                  </a:lnTo>
                  <a:lnTo>
                    <a:pt x="260" y="541"/>
                  </a:lnTo>
                  <a:lnTo>
                    <a:pt x="275" y="520"/>
                  </a:lnTo>
                  <a:lnTo>
                    <a:pt x="285" y="497"/>
                  </a:lnTo>
                  <a:lnTo>
                    <a:pt x="290" y="474"/>
                  </a:lnTo>
                  <a:lnTo>
                    <a:pt x="292" y="452"/>
                  </a:lnTo>
                  <a:lnTo>
                    <a:pt x="290" y="428"/>
                  </a:lnTo>
                  <a:lnTo>
                    <a:pt x="287" y="417"/>
                  </a:lnTo>
                  <a:lnTo>
                    <a:pt x="284" y="406"/>
                  </a:lnTo>
                  <a:lnTo>
                    <a:pt x="273" y="386"/>
                  </a:lnTo>
                  <a:lnTo>
                    <a:pt x="259" y="368"/>
                  </a:lnTo>
                  <a:lnTo>
                    <a:pt x="251" y="360"/>
                  </a:lnTo>
                  <a:lnTo>
                    <a:pt x="242" y="353"/>
                  </a:lnTo>
                  <a:lnTo>
                    <a:pt x="220" y="339"/>
                  </a:lnTo>
                  <a:lnTo>
                    <a:pt x="194" y="328"/>
                  </a:lnTo>
                  <a:lnTo>
                    <a:pt x="180" y="323"/>
                  </a:lnTo>
                  <a:lnTo>
                    <a:pt x="163" y="318"/>
                  </a:lnTo>
                  <a:lnTo>
                    <a:pt x="127" y="311"/>
                  </a:lnTo>
                  <a:lnTo>
                    <a:pt x="111" y="306"/>
                  </a:lnTo>
                  <a:lnTo>
                    <a:pt x="96" y="299"/>
                  </a:lnTo>
                  <a:lnTo>
                    <a:pt x="82" y="292"/>
                  </a:lnTo>
                  <a:lnTo>
                    <a:pt x="69" y="283"/>
                  </a:lnTo>
                  <a:lnTo>
                    <a:pt x="57" y="273"/>
                  </a:lnTo>
                  <a:lnTo>
                    <a:pt x="46" y="262"/>
                  </a:lnTo>
                  <a:lnTo>
                    <a:pt x="36" y="250"/>
                  </a:lnTo>
                  <a:lnTo>
                    <a:pt x="28" y="239"/>
                  </a:lnTo>
                  <a:lnTo>
                    <a:pt x="21" y="226"/>
                  </a:lnTo>
                  <a:lnTo>
                    <a:pt x="16" y="213"/>
                  </a:lnTo>
                  <a:lnTo>
                    <a:pt x="12" y="199"/>
                  </a:lnTo>
                  <a:lnTo>
                    <a:pt x="8" y="185"/>
                  </a:lnTo>
                  <a:lnTo>
                    <a:pt x="7" y="170"/>
                  </a:lnTo>
                  <a:lnTo>
                    <a:pt x="6" y="154"/>
                  </a:lnTo>
                  <a:lnTo>
                    <a:pt x="8" y="126"/>
                  </a:lnTo>
                  <a:lnTo>
                    <a:pt x="16" y="100"/>
                  </a:lnTo>
                  <a:lnTo>
                    <a:pt x="28" y="74"/>
                  </a:lnTo>
                  <a:lnTo>
                    <a:pt x="46" y="51"/>
                  </a:lnTo>
                  <a:lnTo>
                    <a:pt x="70" y="29"/>
                  </a:lnTo>
                  <a:lnTo>
                    <a:pt x="83" y="20"/>
                  </a:lnTo>
                  <a:lnTo>
                    <a:pt x="98" y="13"/>
                  </a:lnTo>
                  <a:lnTo>
                    <a:pt x="129" y="4"/>
                  </a:lnTo>
                  <a:lnTo>
                    <a:pt x="146" y="1"/>
                  </a:lnTo>
                  <a:lnTo>
                    <a:pt x="163" y="0"/>
                  </a:lnTo>
                  <a:lnTo>
                    <a:pt x="181" y="1"/>
                  </a:lnTo>
                  <a:lnTo>
                    <a:pt x="198" y="3"/>
                  </a:lnTo>
                  <a:lnTo>
                    <a:pt x="228" y="11"/>
                  </a:lnTo>
                  <a:lnTo>
                    <a:pt x="242" y="18"/>
                  </a:lnTo>
                  <a:lnTo>
                    <a:pt x="255" y="25"/>
                  </a:lnTo>
                  <a:lnTo>
                    <a:pt x="278" y="45"/>
                  </a:lnTo>
                  <a:lnTo>
                    <a:pt x="284" y="53"/>
                  </a:lnTo>
                  <a:lnTo>
                    <a:pt x="286" y="63"/>
                  </a:lnTo>
                  <a:lnTo>
                    <a:pt x="284" y="72"/>
                  </a:lnTo>
                  <a:lnTo>
                    <a:pt x="278" y="81"/>
                  </a:lnTo>
                  <a:lnTo>
                    <a:pt x="270" y="86"/>
                  </a:lnTo>
                  <a:lnTo>
                    <a:pt x="265" y="87"/>
                  </a:lnTo>
                  <a:lnTo>
                    <a:pt x="260" y="87"/>
                  </a:lnTo>
                  <a:lnTo>
                    <a:pt x="250" y="85"/>
                  </a:lnTo>
                  <a:lnTo>
                    <a:pt x="240" y="77"/>
                  </a:lnTo>
                  <a:lnTo>
                    <a:pt x="222" y="65"/>
                  </a:lnTo>
                  <a:lnTo>
                    <a:pt x="203" y="56"/>
                  </a:lnTo>
                  <a:lnTo>
                    <a:pt x="184" y="51"/>
                  </a:lnTo>
                  <a:lnTo>
                    <a:pt x="163" y="49"/>
                  </a:lnTo>
                  <a:lnTo>
                    <a:pt x="137" y="52"/>
                  </a:lnTo>
                  <a:lnTo>
                    <a:pt x="125" y="55"/>
                  </a:lnTo>
                  <a:lnTo>
                    <a:pt x="114" y="59"/>
                  </a:lnTo>
                  <a:lnTo>
                    <a:pt x="104" y="65"/>
                  </a:lnTo>
                  <a:lnTo>
                    <a:pt x="95" y="72"/>
                  </a:lnTo>
                  <a:lnTo>
                    <a:pt x="86" y="81"/>
                  </a:lnTo>
                  <a:lnTo>
                    <a:pt x="78" y="91"/>
                  </a:lnTo>
                  <a:lnTo>
                    <a:pt x="69" y="106"/>
                  </a:lnTo>
                  <a:lnTo>
                    <a:pt x="62" y="121"/>
                  </a:lnTo>
                  <a:lnTo>
                    <a:pt x="58" y="137"/>
                  </a:lnTo>
                  <a:lnTo>
                    <a:pt x="57" y="154"/>
                  </a:lnTo>
                  <a:lnTo>
                    <a:pt x="59" y="174"/>
                  </a:lnTo>
                  <a:lnTo>
                    <a:pt x="63" y="193"/>
                  </a:lnTo>
                  <a:lnTo>
                    <a:pt x="72" y="210"/>
                  </a:lnTo>
                  <a:lnTo>
                    <a:pt x="83" y="225"/>
                  </a:lnTo>
                  <a:lnTo>
                    <a:pt x="98" y="239"/>
                  </a:lnTo>
                  <a:lnTo>
                    <a:pt x="116" y="251"/>
                  </a:lnTo>
                  <a:lnTo>
                    <a:pt x="137" y="261"/>
                  </a:lnTo>
                  <a:lnTo>
                    <a:pt x="162" y="270"/>
                  </a:lnTo>
                  <a:lnTo>
                    <a:pt x="182" y="273"/>
                  </a:lnTo>
                  <a:lnTo>
                    <a:pt x="200" y="277"/>
                  </a:lnTo>
                  <a:lnTo>
                    <a:pt x="217" y="283"/>
                  </a:lnTo>
                  <a:lnTo>
                    <a:pt x="233" y="290"/>
                  </a:lnTo>
                  <a:lnTo>
                    <a:pt x="249" y="297"/>
                  </a:lnTo>
                  <a:lnTo>
                    <a:pt x="264" y="306"/>
                  </a:lnTo>
                  <a:lnTo>
                    <a:pt x="278" y="316"/>
                  </a:lnTo>
                  <a:lnTo>
                    <a:pt x="291" y="327"/>
                  </a:lnTo>
                  <a:lnTo>
                    <a:pt x="304" y="340"/>
                  </a:lnTo>
                  <a:lnTo>
                    <a:pt x="315" y="354"/>
                  </a:lnTo>
                  <a:lnTo>
                    <a:pt x="324" y="368"/>
                  </a:lnTo>
                  <a:lnTo>
                    <a:pt x="332" y="384"/>
                  </a:lnTo>
                  <a:lnTo>
                    <a:pt x="338" y="400"/>
                  </a:lnTo>
                  <a:lnTo>
                    <a:pt x="342" y="416"/>
                  </a:lnTo>
                  <a:lnTo>
                    <a:pt x="344" y="434"/>
                  </a:lnTo>
                  <a:lnTo>
                    <a:pt x="345" y="452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auto">
            <a:xfrm>
              <a:off x="11317281" y="-10025058"/>
              <a:ext cx="538162" cy="993771"/>
            </a:xfrm>
            <a:custGeom>
              <a:avLst/>
              <a:gdLst>
                <a:gd name="T0" fmla="*/ 339 w 339"/>
                <a:gd name="T1" fmla="*/ 465 h 626"/>
                <a:gd name="T2" fmla="*/ 327 w 339"/>
                <a:gd name="T3" fmla="*/ 516 h 626"/>
                <a:gd name="T4" fmla="*/ 313 w 339"/>
                <a:gd name="T5" fmla="*/ 546 h 626"/>
                <a:gd name="T6" fmla="*/ 292 w 339"/>
                <a:gd name="T7" fmla="*/ 574 h 626"/>
                <a:gd name="T8" fmla="*/ 266 w 339"/>
                <a:gd name="T9" fmla="*/ 597 h 626"/>
                <a:gd name="T10" fmla="*/ 238 w 339"/>
                <a:gd name="T11" fmla="*/ 613 h 626"/>
                <a:gd name="T12" fmla="*/ 205 w 339"/>
                <a:gd name="T13" fmla="*/ 623 h 626"/>
                <a:gd name="T14" fmla="*/ 170 w 339"/>
                <a:gd name="T15" fmla="*/ 626 h 626"/>
                <a:gd name="T16" fmla="*/ 117 w 339"/>
                <a:gd name="T17" fmla="*/ 619 h 626"/>
                <a:gd name="T18" fmla="*/ 87 w 339"/>
                <a:gd name="T19" fmla="*/ 606 h 626"/>
                <a:gd name="T20" fmla="*/ 60 w 339"/>
                <a:gd name="T21" fmla="*/ 586 h 626"/>
                <a:gd name="T22" fmla="*/ 36 w 339"/>
                <a:gd name="T23" fmla="*/ 560 h 626"/>
                <a:gd name="T24" fmla="*/ 12 w 339"/>
                <a:gd name="T25" fmla="*/ 516 h 626"/>
                <a:gd name="T26" fmla="*/ 3 w 339"/>
                <a:gd name="T27" fmla="*/ 482 h 626"/>
                <a:gd name="T28" fmla="*/ 0 w 339"/>
                <a:gd name="T29" fmla="*/ 447 h 626"/>
                <a:gd name="T30" fmla="*/ 2 w 339"/>
                <a:gd name="T31" fmla="*/ 14 h 626"/>
                <a:gd name="T32" fmla="*/ 14 w 339"/>
                <a:gd name="T33" fmla="*/ 1 h 626"/>
                <a:gd name="T34" fmla="*/ 28 w 339"/>
                <a:gd name="T35" fmla="*/ 0 h 626"/>
                <a:gd name="T36" fmla="*/ 47 w 339"/>
                <a:gd name="T37" fmla="*/ 6 h 626"/>
                <a:gd name="T38" fmla="*/ 53 w 339"/>
                <a:gd name="T39" fmla="*/ 25 h 626"/>
                <a:gd name="T40" fmla="*/ 55 w 339"/>
                <a:gd name="T41" fmla="*/ 472 h 626"/>
                <a:gd name="T42" fmla="*/ 61 w 339"/>
                <a:gd name="T43" fmla="*/ 496 h 626"/>
                <a:gd name="T44" fmla="*/ 85 w 339"/>
                <a:gd name="T45" fmla="*/ 538 h 626"/>
                <a:gd name="T46" fmla="*/ 112 w 339"/>
                <a:gd name="T47" fmla="*/ 561 h 626"/>
                <a:gd name="T48" fmla="*/ 133 w 339"/>
                <a:gd name="T49" fmla="*/ 571 h 626"/>
                <a:gd name="T50" fmla="*/ 157 w 339"/>
                <a:gd name="T51" fmla="*/ 576 h 626"/>
                <a:gd name="T52" fmla="*/ 195 w 339"/>
                <a:gd name="T53" fmla="*/ 574 h 626"/>
                <a:gd name="T54" fmla="*/ 228 w 339"/>
                <a:gd name="T55" fmla="*/ 561 h 626"/>
                <a:gd name="T56" fmla="*/ 246 w 339"/>
                <a:gd name="T57" fmla="*/ 547 h 626"/>
                <a:gd name="T58" fmla="*/ 268 w 339"/>
                <a:gd name="T59" fmla="*/ 518 h 626"/>
                <a:gd name="T60" fmla="*/ 282 w 339"/>
                <a:gd name="T61" fmla="*/ 484 h 626"/>
                <a:gd name="T62" fmla="*/ 286 w 339"/>
                <a:gd name="T63" fmla="*/ 447 h 626"/>
                <a:gd name="T64" fmla="*/ 288 w 339"/>
                <a:gd name="T65" fmla="*/ 14 h 626"/>
                <a:gd name="T66" fmla="*/ 300 w 339"/>
                <a:gd name="T67" fmla="*/ 1 h 626"/>
                <a:gd name="T68" fmla="*/ 314 w 339"/>
                <a:gd name="T69" fmla="*/ 0 h 626"/>
                <a:gd name="T70" fmla="*/ 333 w 339"/>
                <a:gd name="T71" fmla="*/ 6 h 626"/>
                <a:gd name="T72" fmla="*/ 339 w 339"/>
                <a:gd name="T73" fmla="*/ 25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39" h="626">
                  <a:moveTo>
                    <a:pt x="339" y="447"/>
                  </a:moveTo>
                  <a:lnTo>
                    <a:pt x="339" y="465"/>
                  </a:lnTo>
                  <a:lnTo>
                    <a:pt x="336" y="482"/>
                  </a:lnTo>
                  <a:lnTo>
                    <a:pt x="327" y="516"/>
                  </a:lnTo>
                  <a:lnTo>
                    <a:pt x="321" y="531"/>
                  </a:lnTo>
                  <a:lnTo>
                    <a:pt x="313" y="546"/>
                  </a:lnTo>
                  <a:lnTo>
                    <a:pt x="303" y="560"/>
                  </a:lnTo>
                  <a:lnTo>
                    <a:pt x="292" y="574"/>
                  </a:lnTo>
                  <a:lnTo>
                    <a:pt x="279" y="586"/>
                  </a:lnTo>
                  <a:lnTo>
                    <a:pt x="266" y="597"/>
                  </a:lnTo>
                  <a:lnTo>
                    <a:pt x="252" y="606"/>
                  </a:lnTo>
                  <a:lnTo>
                    <a:pt x="238" y="613"/>
                  </a:lnTo>
                  <a:lnTo>
                    <a:pt x="222" y="619"/>
                  </a:lnTo>
                  <a:lnTo>
                    <a:pt x="205" y="623"/>
                  </a:lnTo>
                  <a:lnTo>
                    <a:pt x="188" y="625"/>
                  </a:lnTo>
                  <a:lnTo>
                    <a:pt x="170" y="626"/>
                  </a:lnTo>
                  <a:lnTo>
                    <a:pt x="134" y="623"/>
                  </a:lnTo>
                  <a:lnTo>
                    <a:pt x="117" y="619"/>
                  </a:lnTo>
                  <a:lnTo>
                    <a:pt x="102" y="613"/>
                  </a:lnTo>
                  <a:lnTo>
                    <a:pt x="87" y="606"/>
                  </a:lnTo>
                  <a:lnTo>
                    <a:pt x="73" y="597"/>
                  </a:lnTo>
                  <a:lnTo>
                    <a:pt x="60" y="586"/>
                  </a:lnTo>
                  <a:lnTo>
                    <a:pt x="48" y="574"/>
                  </a:lnTo>
                  <a:lnTo>
                    <a:pt x="36" y="560"/>
                  </a:lnTo>
                  <a:lnTo>
                    <a:pt x="27" y="546"/>
                  </a:lnTo>
                  <a:lnTo>
                    <a:pt x="12" y="516"/>
                  </a:lnTo>
                  <a:lnTo>
                    <a:pt x="7" y="500"/>
                  </a:lnTo>
                  <a:lnTo>
                    <a:pt x="3" y="482"/>
                  </a:lnTo>
                  <a:lnTo>
                    <a:pt x="1" y="465"/>
                  </a:lnTo>
                  <a:lnTo>
                    <a:pt x="0" y="447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8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447"/>
                  </a:lnTo>
                  <a:lnTo>
                    <a:pt x="55" y="472"/>
                  </a:lnTo>
                  <a:lnTo>
                    <a:pt x="58" y="484"/>
                  </a:lnTo>
                  <a:lnTo>
                    <a:pt x="61" y="496"/>
                  </a:lnTo>
                  <a:lnTo>
                    <a:pt x="71" y="518"/>
                  </a:lnTo>
                  <a:lnTo>
                    <a:pt x="85" y="538"/>
                  </a:lnTo>
                  <a:lnTo>
                    <a:pt x="102" y="555"/>
                  </a:lnTo>
                  <a:lnTo>
                    <a:pt x="112" y="561"/>
                  </a:lnTo>
                  <a:lnTo>
                    <a:pt x="122" y="567"/>
                  </a:lnTo>
                  <a:lnTo>
                    <a:pt x="133" y="571"/>
                  </a:lnTo>
                  <a:lnTo>
                    <a:pt x="144" y="574"/>
                  </a:lnTo>
                  <a:lnTo>
                    <a:pt x="157" y="576"/>
                  </a:lnTo>
                  <a:lnTo>
                    <a:pt x="170" y="576"/>
                  </a:lnTo>
                  <a:lnTo>
                    <a:pt x="195" y="574"/>
                  </a:lnTo>
                  <a:lnTo>
                    <a:pt x="217" y="567"/>
                  </a:lnTo>
                  <a:lnTo>
                    <a:pt x="228" y="561"/>
                  </a:lnTo>
                  <a:lnTo>
                    <a:pt x="237" y="555"/>
                  </a:lnTo>
                  <a:lnTo>
                    <a:pt x="246" y="547"/>
                  </a:lnTo>
                  <a:lnTo>
                    <a:pt x="254" y="538"/>
                  </a:lnTo>
                  <a:lnTo>
                    <a:pt x="268" y="518"/>
                  </a:lnTo>
                  <a:lnTo>
                    <a:pt x="278" y="496"/>
                  </a:lnTo>
                  <a:lnTo>
                    <a:pt x="282" y="484"/>
                  </a:lnTo>
                  <a:lnTo>
                    <a:pt x="284" y="472"/>
                  </a:lnTo>
                  <a:lnTo>
                    <a:pt x="286" y="447"/>
                  </a:lnTo>
                  <a:lnTo>
                    <a:pt x="286" y="25"/>
                  </a:lnTo>
                  <a:lnTo>
                    <a:pt x="288" y="14"/>
                  </a:lnTo>
                  <a:lnTo>
                    <a:pt x="292" y="6"/>
                  </a:lnTo>
                  <a:lnTo>
                    <a:pt x="300" y="1"/>
                  </a:lnTo>
                  <a:lnTo>
                    <a:pt x="311" y="0"/>
                  </a:lnTo>
                  <a:lnTo>
                    <a:pt x="314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8" y="14"/>
                  </a:lnTo>
                  <a:lnTo>
                    <a:pt x="339" y="25"/>
                  </a:lnTo>
                  <a:lnTo>
                    <a:pt x="339" y="447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19" name="Freeform 19"/>
            <p:cNvSpPr>
              <a:spLocks/>
            </p:cNvSpPr>
            <p:nvPr/>
          </p:nvSpPr>
          <p:spPr bwMode="auto">
            <a:xfrm>
              <a:off x="12214227" y="-10025058"/>
              <a:ext cx="473075" cy="976317"/>
            </a:xfrm>
            <a:custGeom>
              <a:avLst/>
              <a:gdLst>
                <a:gd name="T0" fmla="*/ 298 w 298"/>
                <a:gd name="T1" fmla="*/ 593 h 615"/>
                <a:gd name="T2" fmla="*/ 296 w 298"/>
                <a:gd name="T3" fmla="*/ 603 h 615"/>
                <a:gd name="T4" fmla="*/ 292 w 298"/>
                <a:gd name="T5" fmla="*/ 609 h 615"/>
                <a:gd name="T6" fmla="*/ 284 w 298"/>
                <a:gd name="T7" fmla="*/ 613 h 615"/>
                <a:gd name="T8" fmla="*/ 273 w 298"/>
                <a:gd name="T9" fmla="*/ 615 h 615"/>
                <a:gd name="T10" fmla="*/ 50 w 298"/>
                <a:gd name="T11" fmla="*/ 615 h 615"/>
                <a:gd name="T12" fmla="*/ 38 w 298"/>
                <a:gd name="T13" fmla="*/ 614 h 615"/>
                <a:gd name="T14" fmla="*/ 28 w 298"/>
                <a:gd name="T15" fmla="*/ 612 h 615"/>
                <a:gd name="T16" fmla="*/ 20 w 298"/>
                <a:gd name="T17" fmla="*/ 608 h 615"/>
                <a:gd name="T18" fmla="*/ 13 w 298"/>
                <a:gd name="T19" fmla="*/ 602 h 615"/>
                <a:gd name="T20" fmla="*/ 7 w 298"/>
                <a:gd name="T21" fmla="*/ 595 h 615"/>
                <a:gd name="T22" fmla="*/ 3 w 298"/>
                <a:gd name="T23" fmla="*/ 587 h 615"/>
                <a:gd name="T24" fmla="*/ 1 w 298"/>
                <a:gd name="T25" fmla="*/ 577 h 615"/>
                <a:gd name="T26" fmla="*/ 0 w 298"/>
                <a:gd name="T27" fmla="*/ 565 h 615"/>
                <a:gd name="T28" fmla="*/ 0 w 298"/>
                <a:gd name="T29" fmla="*/ 25 h 615"/>
                <a:gd name="T30" fmla="*/ 2 w 298"/>
                <a:gd name="T31" fmla="*/ 14 h 615"/>
                <a:gd name="T32" fmla="*/ 7 w 298"/>
                <a:gd name="T33" fmla="*/ 6 h 615"/>
                <a:gd name="T34" fmla="*/ 14 w 298"/>
                <a:gd name="T35" fmla="*/ 1 h 615"/>
                <a:gd name="T36" fmla="*/ 25 w 298"/>
                <a:gd name="T37" fmla="*/ 0 h 615"/>
                <a:gd name="T38" fmla="*/ 29 w 298"/>
                <a:gd name="T39" fmla="*/ 0 h 615"/>
                <a:gd name="T40" fmla="*/ 39 w 298"/>
                <a:gd name="T41" fmla="*/ 1 h 615"/>
                <a:gd name="T42" fmla="*/ 47 w 298"/>
                <a:gd name="T43" fmla="*/ 6 h 615"/>
                <a:gd name="T44" fmla="*/ 52 w 298"/>
                <a:gd name="T45" fmla="*/ 14 h 615"/>
                <a:gd name="T46" fmla="*/ 53 w 298"/>
                <a:gd name="T47" fmla="*/ 25 h 615"/>
                <a:gd name="T48" fmla="*/ 53 w 298"/>
                <a:gd name="T49" fmla="*/ 522 h 615"/>
                <a:gd name="T50" fmla="*/ 54 w 298"/>
                <a:gd name="T51" fmla="*/ 534 h 615"/>
                <a:gd name="T52" fmla="*/ 57 w 298"/>
                <a:gd name="T53" fmla="*/ 544 h 615"/>
                <a:gd name="T54" fmla="*/ 60 w 298"/>
                <a:gd name="T55" fmla="*/ 552 h 615"/>
                <a:gd name="T56" fmla="*/ 66 w 298"/>
                <a:gd name="T57" fmla="*/ 559 h 615"/>
                <a:gd name="T58" fmla="*/ 73 w 298"/>
                <a:gd name="T59" fmla="*/ 565 h 615"/>
                <a:gd name="T60" fmla="*/ 81 w 298"/>
                <a:gd name="T61" fmla="*/ 569 h 615"/>
                <a:gd name="T62" fmla="*/ 92 w 298"/>
                <a:gd name="T63" fmla="*/ 571 h 615"/>
                <a:gd name="T64" fmla="*/ 103 w 298"/>
                <a:gd name="T65" fmla="*/ 572 h 615"/>
                <a:gd name="T66" fmla="*/ 273 w 298"/>
                <a:gd name="T67" fmla="*/ 572 h 615"/>
                <a:gd name="T68" fmla="*/ 284 w 298"/>
                <a:gd name="T69" fmla="*/ 573 h 615"/>
                <a:gd name="T70" fmla="*/ 292 w 298"/>
                <a:gd name="T71" fmla="*/ 577 h 615"/>
                <a:gd name="T72" fmla="*/ 296 w 298"/>
                <a:gd name="T73" fmla="*/ 584 h 615"/>
                <a:gd name="T74" fmla="*/ 298 w 298"/>
                <a:gd name="T75" fmla="*/ 593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98" h="615">
                  <a:moveTo>
                    <a:pt x="298" y="593"/>
                  </a:moveTo>
                  <a:lnTo>
                    <a:pt x="296" y="603"/>
                  </a:lnTo>
                  <a:lnTo>
                    <a:pt x="292" y="609"/>
                  </a:lnTo>
                  <a:lnTo>
                    <a:pt x="284" y="613"/>
                  </a:lnTo>
                  <a:lnTo>
                    <a:pt x="273" y="615"/>
                  </a:lnTo>
                  <a:lnTo>
                    <a:pt x="50" y="615"/>
                  </a:lnTo>
                  <a:lnTo>
                    <a:pt x="38" y="614"/>
                  </a:lnTo>
                  <a:lnTo>
                    <a:pt x="28" y="612"/>
                  </a:lnTo>
                  <a:lnTo>
                    <a:pt x="20" y="608"/>
                  </a:lnTo>
                  <a:lnTo>
                    <a:pt x="13" y="602"/>
                  </a:lnTo>
                  <a:lnTo>
                    <a:pt x="7" y="595"/>
                  </a:lnTo>
                  <a:lnTo>
                    <a:pt x="3" y="587"/>
                  </a:lnTo>
                  <a:lnTo>
                    <a:pt x="1" y="577"/>
                  </a:lnTo>
                  <a:lnTo>
                    <a:pt x="0" y="565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7" y="6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29" y="0"/>
                  </a:lnTo>
                  <a:lnTo>
                    <a:pt x="39" y="1"/>
                  </a:lnTo>
                  <a:lnTo>
                    <a:pt x="47" y="6"/>
                  </a:lnTo>
                  <a:lnTo>
                    <a:pt x="52" y="14"/>
                  </a:lnTo>
                  <a:lnTo>
                    <a:pt x="53" y="25"/>
                  </a:lnTo>
                  <a:lnTo>
                    <a:pt x="53" y="522"/>
                  </a:lnTo>
                  <a:lnTo>
                    <a:pt x="54" y="534"/>
                  </a:lnTo>
                  <a:lnTo>
                    <a:pt x="57" y="544"/>
                  </a:lnTo>
                  <a:lnTo>
                    <a:pt x="60" y="552"/>
                  </a:lnTo>
                  <a:lnTo>
                    <a:pt x="66" y="559"/>
                  </a:lnTo>
                  <a:lnTo>
                    <a:pt x="73" y="565"/>
                  </a:lnTo>
                  <a:lnTo>
                    <a:pt x="81" y="569"/>
                  </a:lnTo>
                  <a:lnTo>
                    <a:pt x="92" y="571"/>
                  </a:lnTo>
                  <a:lnTo>
                    <a:pt x="103" y="572"/>
                  </a:lnTo>
                  <a:lnTo>
                    <a:pt x="273" y="572"/>
                  </a:lnTo>
                  <a:lnTo>
                    <a:pt x="284" y="573"/>
                  </a:lnTo>
                  <a:lnTo>
                    <a:pt x="292" y="577"/>
                  </a:lnTo>
                  <a:lnTo>
                    <a:pt x="296" y="584"/>
                  </a:lnTo>
                  <a:lnTo>
                    <a:pt x="298" y="593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0" name="Freeform 20"/>
            <p:cNvSpPr>
              <a:spLocks/>
            </p:cNvSpPr>
            <p:nvPr/>
          </p:nvSpPr>
          <p:spPr bwMode="auto">
            <a:xfrm>
              <a:off x="12780959" y="-10025058"/>
              <a:ext cx="539747" cy="976317"/>
            </a:xfrm>
            <a:custGeom>
              <a:avLst/>
              <a:gdLst>
                <a:gd name="T0" fmla="*/ 340 w 340"/>
                <a:gd name="T1" fmla="*/ 21 h 615"/>
                <a:gd name="T2" fmla="*/ 338 w 340"/>
                <a:gd name="T3" fmla="*/ 31 h 615"/>
                <a:gd name="T4" fmla="*/ 334 w 340"/>
                <a:gd name="T5" fmla="*/ 37 h 615"/>
                <a:gd name="T6" fmla="*/ 326 w 340"/>
                <a:gd name="T7" fmla="*/ 41 h 615"/>
                <a:gd name="T8" fmla="*/ 315 w 340"/>
                <a:gd name="T9" fmla="*/ 43 h 615"/>
                <a:gd name="T10" fmla="*/ 247 w 340"/>
                <a:gd name="T11" fmla="*/ 43 h 615"/>
                <a:gd name="T12" fmla="*/ 235 w 340"/>
                <a:gd name="T13" fmla="*/ 43 h 615"/>
                <a:gd name="T14" fmla="*/ 225 w 340"/>
                <a:gd name="T15" fmla="*/ 46 h 615"/>
                <a:gd name="T16" fmla="*/ 217 w 340"/>
                <a:gd name="T17" fmla="*/ 50 h 615"/>
                <a:gd name="T18" fmla="*/ 210 w 340"/>
                <a:gd name="T19" fmla="*/ 55 h 615"/>
                <a:gd name="T20" fmla="*/ 204 w 340"/>
                <a:gd name="T21" fmla="*/ 62 h 615"/>
                <a:gd name="T22" fmla="*/ 200 w 340"/>
                <a:gd name="T23" fmla="*/ 72 h 615"/>
                <a:gd name="T24" fmla="*/ 198 w 340"/>
                <a:gd name="T25" fmla="*/ 82 h 615"/>
                <a:gd name="T26" fmla="*/ 197 w 340"/>
                <a:gd name="T27" fmla="*/ 93 h 615"/>
                <a:gd name="T28" fmla="*/ 197 w 340"/>
                <a:gd name="T29" fmla="*/ 590 h 615"/>
                <a:gd name="T30" fmla="*/ 196 w 340"/>
                <a:gd name="T31" fmla="*/ 601 h 615"/>
                <a:gd name="T32" fmla="*/ 191 w 340"/>
                <a:gd name="T33" fmla="*/ 608 h 615"/>
                <a:gd name="T34" fmla="*/ 183 w 340"/>
                <a:gd name="T35" fmla="*/ 613 h 615"/>
                <a:gd name="T36" fmla="*/ 172 w 340"/>
                <a:gd name="T37" fmla="*/ 615 h 615"/>
                <a:gd name="T38" fmla="*/ 169 w 340"/>
                <a:gd name="T39" fmla="*/ 615 h 615"/>
                <a:gd name="T40" fmla="*/ 157 w 340"/>
                <a:gd name="T41" fmla="*/ 613 h 615"/>
                <a:gd name="T42" fmla="*/ 149 w 340"/>
                <a:gd name="T43" fmla="*/ 608 h 615"/>
                <a:gd name="T44" fmla="*/ 145 w 340"/>
                <a:gd name="T45" fmla="*/ 601 h 615"/>
                <a:gd name="T46" fmla="*/ 143 w 340"/>
                <a:gd name="T47" fmla="*/ 590 h 615"/>
                <a:gd name="T48" fmla="*/ 143 w 340"/>
                <a:gd name="T49" fmla="*/ 93 h 615"/>
                <a:gd name="T50" fmla="*/ 142 w 340"/>
                <a:gd name="T51" fmla="*/ 82 h 615"/>
                <a:gd name="T52" fmla="*/ 140 w 340"/>
                <a:gd name="T53" fmla="*/ 72 h 615"/>
                <a:gd name="T54" fmla="*/ 136 w 340"/>
                <a:gd name="T55" fmla="*/ 62 h 615"/>
                <a:gd name="T56" fmla="*/ 131 w 340"/>
                <a:gd name="T57" fmla="*/ 55 h 615"/>
                <a:gd name="T58" fmla="*/ 124 w 340"/>
                <a:gd name="T59" fmla="*/ 50 h 615"/>
                <a:gd name="T60" fmla="*/ 115 w 340"/>
                <a:gd name="T61" fmla="*/ 46 h 615"/>
                <a:gd name="T62" fmla="*/ 105 w 340"/>
                <a:gd name="T63" fmla="*/ 43 h 615"/>
                <a:gd name="T64" fmla="*/ 93 w 340"/>
                <a:gd name="T65" fmla="*/ 43 h 615"/>
                <a:gd name="T66" fmla="*/ 24 w 340"/>
                <a:gd name="T67" fmla="*/ 43 h 615"/>
                <a:gd name="T68" fmla="*/ 14 w 340"/>
                <a:gd name="T69" fmla="*/ 41 h 615"/>
                <a:gd name="T70" fmla="*/ 6 w 340"/>
                <a:gd name="T71" fmla="*/ 37 h 615"/>
                <a:gd name="T72" fmla="*/ 1 w 340"/>
                <a:gd name="T73" fmla="*/ 31 h 615"/>
                <a:gd name="T74" fmla="*/ 0 w 340"/>
                <a:gd name="T75" fmla="*/ 21 h 615"/>
                <a:gd name="T76" fmla="*/ 1 w 340"/>
                <a:gd name="T77" fmla="*/ 12 h 615"/>
                <a:gd name="T78" fmla="*/ 6 w 340"/>
                <a:gd name="T79" fmla="*/ 5 h 615"/>
                <a:gd name="T80" fmla="*/ 14 w 340"/>
                <a:gd name="T81" fmla="*/ 1 h 615"/>
                <a:gd name="T82" fmla="*/ 24 w 340"/>
                <a:gd name="T83" fmla="*/ 0 h 615"/>
                <a:gd name="T84" fmla="*/ 315 w 340"/>
                <a:gd name="T85" fmla="*/ 0 h 615"/>
                <a:gd name="T86" fmla="*/ 326 w 340"/>
                <a:gd name="T87" fmla="*/ 1 h 615"/>
                <a:gd name="T88" fmla="*/ 334 w 340"/>
                <a:gd name="T89" fmla="*/ 5 h 615"/>
                <a:gd name="T90" fmla="*/ 338 w 340"/>
                <a:gd name="T91" fmla="*/ 12 h 615"/>
                <a:gd name="T92" fmla="*/ 340 w 340"/>
                <a:gd name="T93" fmla="*/ 21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40" h="615">
                  <a:moveTo>
                    <a:pt x="340" y="21"/>
                  </a:moveTo>
                  <a:lnTo>
                    <a:pt x="338" y="31"/>
                  </a:lnTo>
                  <a:lnTo>
                    <a:pt x="334" y="37"/>
                  </a:lnTo>
                  <a:lnTo>
                    <a:pt x="326" y="41"/>
                  </a:lnTo>
                  <a:lnTo>
                    <a:pt x="315" y="43"/>
                  </a:lnTo>
                  <a:lnTo>
                    <a:pt x="247" y="43"/>
                  </a:lnTo>
                  <a:lnTo>
                    <a:pt x="235" y="43"/>
                  </a:lnTo>
                  <a:lnTo>
                    <a:pt x="225" y="46"/>
                  </a:lnTo>
                  <a:lnTo>
                    <a:pt x="217" y="50"/>
                  </a:lnTo>
                  <a:lnTo>
                    <a:pt x="210" y="55"/>
                  </a:lnTo>
                  <a:lnTo>
                    <a:pt x="204" y="62"/>
                  </a:lnTo>
                  <a:lnTo>
                    <a:pt x="200" y="72"/>
                  </a:lnTo>
                  <a:lnTo>
                    <a:pt x="198" y="82"/>
                  </a:lnTo>
                  <a:lnTo>
                    <a:pt x="197" y="93"/>
                  </a:lnTo>
                  <a:lnTo>
                    <a:pt x="197" y="590"/>
                  </a:lnTo>
                  <a:lnTo>
                    <a:pt x="196" y="601"/>
                  </a:lnTo>
                  <a:lnTo>
                    <a:pt x="191" y="608"/>
                  </a:lnTo>
                  <a:lnTo>
                    <a:pt x="183" y="613"/>
                  </a:lnTo>
                  <a:lnTo>
                    <a:pt x="172" y="615"/>
                  </a:lnTo>
                  <a:lnTo>
                    <a:pt x="169" y="615"/>
                  </a:lnTo>
                  <a:lnTo>
                    <a:pt x="157" y="613"/>
                  </a:lnTo>
                  <a:lnTo>
                    <a:pt x="149" y="608"/>
                  </a:lnTo>
                  <a:lnTo>
                    <a:pt x="145" y="601"/>
                  </a:lnTo>
                  <a:lnTo>
                    <a:pt x="143" y="590"/>
                  </a:lnTo>
                  <a:lnTo>
                    <a:pt x="143" y="93"/>
                  </a:lnTo>
                  <a:lnTo>
                    <a:pt x="142" y="82"/>
                  </a:lnTo>
                  <a:lnTo>
                    <a:pt x="140" y="72"/>
                  </a:lnTo>
                  <a:lnTo>
                    <a:pt x="136" y="62"/>
                  </a:lnTo>
                  <a:lnTo>
                    <a:pt x="131" y="55"/>
                  </a:lnTo>
                  <a:lnTo>
                    <a:pt x="124" y="50"/>
                  </a:lnTo>
                  <a:lnTo>
                    <a:pt x="115" y="46"/>
                  </a:lnTo>
                  <a:lnTo>
                    <a:pt x="105" y="43"/>
                  </a:lnTo>
                  <a:lnTo>
                    <a:pt x="93" y="43"/>
                  </a:lnTo>
                  <a:lnTo>
                    <a:pt x="24" y="43"/>
                  </a:lnTo>
                  <a:lnTo>
                    <a:pt x="14" y="41"/>
                  </a:lnTo>
                  <a:lnTo>
                    <a:pt x="6" y="37"/>
                  </a:lnTo>
                  <a:lnTo>
                    <a:pt x="1" y="31"/>
                  </a:lnTo>
                  <a:lnTo>
                    <a:pt x="0" y="21"/>
                  </a:lnTo>
                  <a:lnTo>
                    <a:pt x="1" y="12"/>
                  </a:lnTo>
                  <a:lnTo>
                    <a:pt x="6" y="5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4" y="5"/>
                  </a:lnTo>
                  <a:lnTo>
                    <a:pt x="338" y="12"/>
                  </a:lnTo>
                  <a:lnTo>
                    <a:pt x="340" y="21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1" name="Freeform 21"/>
            <p:cNvSpPr>
              <a:spLocks noEditPoints="1"/>
            </p:cNvSpPr>
            <p:nvPr/>
          </p:nvSpPr>
          <p:spPr bwMode="auto">
            <a:xfrm>
              <a:off x="13611220" y="-10044108"/>
              <a:ext cx="538162" cy="995368"/>
            </a:xfrm>
            <a:custGeom>
              <a:avLst/>
              <a:gdLst>
                <a:gd name="T0" fmla="*/ 338 w 339"/>
                <a:gd name="T1" fmla="*/ 613 h 627"/>
                <a:gd name="T2" fmla="*/ 325 w 339"/>
                <a:gd name="T3" fmla="*/ 625 h 627"/>
                <a:gd name="T4" fmla="*/ 311 w 339"/>
                <a:gd name="T5" fmla="*/ 627 h 627"/>
                <a:gd name="T6" fmla="*/ 292 w 339"/>
                <a:gd name="T7" fmla="*/ 620 h 627"/>
                <a:gd name="T8" fmla="*/ 286 w 339"/>
                <a:gd name="T9" fmla="*/ 602 h 627"/>
                <a:gd name="T10" fmla="*/ 285 w 339"/>
                <a:gd name="T11" fmla="*/ 356 h 627"/>
                <a:gd name="T12" fmla="*/ 279 w 339"/>
                <a:gd name="T13" fmla="*/ 338 h 627"/>
                <a:gd name="T14" fmla="*/ 267 w 339"/>
                <a:gd name="T15" fmla="*/ 325 h 627"/>
                <a:gd name="T16" fmla="*/ 248 w 339"/>
                <a:gd name="T17" fmla="*/ 319 h 627"/>
                <a:gd name="T18" fmla="*/ 103 w 339"/>
                <a:gd name="T19" fmla="*/ 318 h 627"/>
                <a:gd name="T20" fmla="*/ 81 w 339"/>
                <a:gd name="T21" fmla="*/ 321 h 627"/>
                <a:gd name="T22" fmla="*/ 66 w 339"/>
                <a:gd name="T23" fmla="*/ 331 h 627"/>
                <a:gd name="T24" fmla="*/ 56 w 339"/>
                <a:gd name="T25" fmla="*/ 346 h 627"/>
                <a:gd name="T26" fmla="*/ 53 w 339"/>
                <a:gd name="T27" fmla="*/ 368 h 627"/>
                <a:gd name="T28" fmla="*/ 52 w 339"/>
                <a:gd name="T29" fmla="*/ 613 h 627"/>
                <a:gd name="T30" fmla="*/ 39 w 339"/>
                <a:gd name="T31" fmla="*/ 625 h 627"/>
                <a:gd name="T32" fmla="*/ 25 w 339"/>
                <a:gd name="T33" fmla="*/ 627 h 627"/>
                <a:gd name="T34" fmla="*/ 6 w 339"/>
                <a:gd name="T35" fmla="*/ 620 h 627"/>
                <a:gd name="T36" fmla="*/ 0 w 339"/>
                <a:gd name="T37" fmla="*/ 602 h 627"/>
                <a:gd name="T38" fmla="*/ 1 w 339"/>
                <a:gd name="T39" fmla="*/ 161 h 627"/>
                <a:gd name="T40" fmla="*/ 7 w 339"/>
                <a:gd name="T41" fmla="*/ 128 h 627"/>
                <a:gd name="T42" fmla="*/ 27 w 339"/>
                <a:gd name="T43" fmla="*/ 82 h 627"/>
                <a:gd name="T44" fmla="*/ 48 w 339"/>
                <a:gd name="T45" fmla="*/ 54 h 627"/>
                <a:gd name="T46" fmla="*/ 73 w 339"/>
                <a:gd name="T47" fmla="*/ 30 h 627"/>
                <a:gd name="T48" fmla="*/ 102 w 339"/>
                <a:gd name="T49" fmla="*/ 14 h 627"/>
                <a:gd name="T50" fmla="*/ 134 w 339"/>
                <a:gd name="T51" fmla="*/ 4 h 627"/>
                <a:gd name="T52" fmla="*/ 170 w 339"/>
                <a:gd name="T53" fmla="*/ 0 h 627"/>
                <a:gd name="T54" fmla="*/ 222 w 339"/>
                <a:gd name="T55" fmla="*/ 8 h 627"/>
                <a:gd name="T56" fmla="*/ 252 w 339"/>
                <a:gd name="T57" fmla="*/ 21 h 627"/>
                <a:gd name="T58" fmla="*/ 280 w 339"/>
                <a:gd name="T59" fmla="*/ 41 h 627"/>
                <a:gd name="T60" fmla="*/ 313 w 339"/>
                <a:gd name="T61" fmla="*/ 82 h 627"/>
                <a:gd name="T62" fmla="*/ 327 w 339"/>
                <a:gd name="T63" fmla="*/ 112 h 627"/>
                <a:gd name="T64" fmla="*/ 336 w 339"/>
                <a:gd name="T65" fmla="*/ 144 h 627"/>
                <a:gd name="T66" fmla="*/ 339 w 339"/>
                <a:gd name="T67" fmla="*/ 179 h 627"/>
                <a:gd name="T68" fmla="*/ 286 w 339"/>
                <a:gd name="T69" fmla="*/ 225 h 627"/>
                <a:gd name="T70" fmla="*/ 284 w 339"/>
                <a:gd name="T71" fmla="*/ 154 h 627"/>
                <a:gd name="T72" fmla="*/ 278 w 339"/>
                <a:gd name="T73" fmla="*/ 131 h 627"/>
                <a:gd name="T74" fmla="*/ 255 w 339"/>
                <a:gd name="T75" fmla="*/ 90 h 627"/>
                <a:gd name="T76" fmla="*/ 228 w 339"/>
                <a:gd name="T77" fmla="*/ 65 h 627"/>
                <a:gd name="T78" fmla="*/ 207 w 339"/>
                <a:gd name="T79" fmla="*/ 56 h 627"/>
                <a:gd name="T80" fmla="*/ 183 w 339"/>
                <a:gd name="T81" fmla="*/ 51 h 627"/>
                <a:gd name="T82" fmla="*/ 144 w 339"/>
                <a:gd name="T83" fmla="*/ 53 h 627"/>
                <a:gd name="T84" fmla="*/ 112 w 339"/>
                <a:gd name="T85" fmla="*/ 65 h 627"/>
                <a:gd name="T86" fmla="*/ 93 w 339"/>
                <a:gd name="T87" fmla="*/ 81 h 627"/>
                <a:gd name="T88" fmla="*/ 71 w 339"/>
                <a:gd name="T89" fmla="*/ 110 h 627"/>
                <a:gd name="T90" fmla="*/ 58 w 339"/>
                <a:gd name="T91" fmla="*/ 143 h 627"/>
                <a:gd name="T92" fmla="*/ 53 w 339"/>
                <a:gd name="T93" fmla="*/ 179 h 627"/>
                <a:gd name="T94" fmla="*/ 54 w 339"/>
                <a:gd name="T95" fmla="*/ 237 h 627"/>
                <a:gd name="T96" fmla="*/ 60 w 339"/>
                <a:gd name="T97" fmla="*/ 256 h 627"/>
                <a:gd name="T98" fmla="*/ 73 w 339"/>
                <a:gd name="T99" fmla="*/ 268 h 627"/>
                <a:gd name="T100" fmla="*/ 91 w 339"/>
                <a:gd name="T101" fmla="*/ 274 h 627"/>
                <a:gd name="T102" fmla="*/ 236 w 339"/>
                <a:gd name="T103" fmla="*/ 275 h 627"/>
                <a:gd name="T104" fmla="*/ 258 w 339"/>
                <a:gd name="T105" fmla="*/ 272 h 627"/>
                <a:gd name="T106" fmla="*/ 274 w 339"/>
                <a:gd name="T107" fmla="*/ 263 h 627"/>
                <a:gd name="T108" fmla="*/ 283 w 339"/>
                <a:gd name="T109" fmla="*/ 247 h 627"/>
                <a:gd name="T110" fmla="*/ 286 w 339"/>
                <a:gd name="T111" fmla="*/ 225 h 6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39" h="627">
                  <a:moveTo>
                    <a:pt x="339" y="602"/>
                  </a:moveTo>
                  <a:lnTo>
                    <a:pt x="338" y="613"/>
                  </a:lnTo>
                  <a:lnTo>
                    <a:pt x="333" y="620"/>
                  </a:lnTo>
                  <a:lnTo>
                    <a:pt x="325" y="625"/>
                  </a:lnTo>
                  <a:lnTo>
                    <a:pt x="314" y="627"/>
                  </a:lnTo>
                  <a:lnTo>
                    <a:pt x="311" y="627"/>
                  </a:lnTo>
                  <a:lnTo>
                    <a:pt x="300" y="625"/>
                  </a:lnTo>
                  <a:lnTo>
                    <a:pt x="292" y="620"/>
                  </a:lnTo>
                  <a:lnTo>
                    <a:pt x="288" y="613"/>
                  </a:lnTo>
                  <a:lnTo>
                    <a:pt x="286" y="602"/>
                  </a:lnTo>
                  <a:lnTo>
                    <a:pt x="286" y="368"/>
                  </a:lnTo>
                  <a:lnTo>
                    <a:pt x="285" y="356"/>
                  </a:lnTo>
                  <a:lnTo>
                    <a:pt x="283" y="346"/>
                  </a:lnTo>
                  <a:lnTo>
                    <a:pt x="279" y="338"/>
                  </a:lnTo>
                  <a:lnTo>
                    <a:pt x="274" y="331"/>
                  </a:lnTo>
                  <a:lnTo>
                    <a:pt x="267" y="325"/>
                  </a:lnTo>
                  <a:lnTo>
                    <a:pt x="258" y="321"/>
                  </a:lnTo>
                  <a:lnTo>
                    <a:pt x="248" y="319"/>
                  </a:lnTo>
                  <a:lnTo>
                    <a:pt x="236" y="318"/>
                  </a:lnTo>
                  <a:lnTo>
                    <a:pt x="103" y="318"/>
                  </a:lnTo>
                  <a:lnTo>
                    <a:pt x="91" y="319"/>
                  </a:lnTo>
                  <a:lnTo>
                    <a:pt x="81" y="321"/>
                  </a:lnTo>
                  <a:lnTo>
                    <a:pt x="73" y="325"/>
                  </a:lnTo>
                  <a:lnTo>
                    <a:pt x="66" y="331"/>
                  </a:lnTo>
                  <a:lnTo>
                    <a:pt x="60" y="338"/>
                  </a:lnTo>
                  <a:lnTo>
                    <a:pt x="56" y="346"/>
                  </a:lnTo>
                  <a:lnTo>
                    <a:pt x="54" y="356"/>
                  </a:lnTo>
                  <a:lnTo>
                    <a:pt x="53" y="368"/>
                  </a:lnTo>
                  <a:lnTo>
                    <a:pt x="53" y="602"/>
                  </a:lnTo>
                  <a:lnTo>
                    <a:pt x="52" y="613"/>
                  </a:lnTo>
                  <a:lnTo>
                    <a:pt x="47" y="620"/>
                  </a:lnTo>
                  <a:lnTo>
                    <a:pt x="39" y="625"/>
                  </a:lnTo>
                  <a:lnTo>
                    <a:pt x="28" y="627"/>
                  </a:lnTo>
                  <a:lnTo>
                    <a:pt x="25" y="627"/>
                  </a:lnTo>
                  <a:lnTo>
                    <a:pt x="14" y="625"/>
                  </a:lnTo>
                  <a:lnTo>
                    <a:pt x="6" y="620"/>
                  </a:lnTo>
                  <a:lnTo>
                    <a:pt x="2" y="613"/>
                  </a:lnTo>
                  <a:lnTo>
                    <a:pt x="0" y="602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2" y="112"/>
                  </a:lnTo>
                  <a:lnTo>
                    <a:pt x="27" y="82"/>
                  </a:lnTo>
                  <a:lnTo>
                    <a:pt x="36" y="67"/>
                  </a:lnTo>
                  <a:lnTo>
                    <a:pt x="48" y="54"/>
                  </a:lnTo>
                  <a:lnTo>
                    <a:pt x="60" y="41"/>
                  </a:lnTo>
                  <a:lnTo>
                    <a:pt x="73" y="30"/>
                  </a:lnTo>
                  <a:lnTo>
                    <a:pt x="87" y="21"/>
                  </a:lnTo>
                  <a:lnTo>
                    <a:pt x="102" y="14"/>
                  </a:lnTo>
                  <a:lnTo>
                    <a:pt x="118" y="8"/>
                  </a:lnTo>
                  <a:lnTo>
                    <a:pt x="134" y="4"/>
                  </a:lnTo>
                  <a:lnTo>
                    <a:pt x="151" y="1"/>
                  </a:lnTo>
                  <a:lnTo>
                    <a:pt x="170" y="0"/>
                  </a:lnTo>
                  <a:lnTo>
                    <a:pt x="205" y="4"/>
                  </a:lnTo>
                  <a:lnTo>
                    <a:pt x="222" y="8"/>
                  </a:lnTo>
                  <a:lnTo>
                    <a:pt x="238" y="14"/>
                  </a:lnTo>
                  <a:lnTo>
                    <a:pt x="252" y="21"/>
                  </a:lnTo>
                  <a:lnTo>
                    <a:pt x="266" y="30"/>
                  </a:lnTo>
                  <a:lnTo>
                    <a:pt x="280" y="41"/>
                  </a:lnTo>
                  <a:lnTo>
                    <a:pt x="292" y="54"/>
                  </a:lnTo>
                  <a:lnTo>
                    <a:pt x="313" y="82"/>
                  </a:lnTo>
                  <a:lnTo>
                    <a:pt x="321" y="96"/>
                  </a:lnTo>
                  <a:lnTo>
                    <a:pt x="327" y="112"/>
                  </a:lnTo>
                  <a:lnTo>
                    <a:pt x="333" y="128"/>
                  </a:lnTo>
                  <a:lnTo>
                    <a:pt x="336" y="144"/>
                  </a:lnTo>
                  <a:lnTo>
                    <a:pt x="339" y="161"/>
                  </a:lnTo>
                  <a:lnTo>
                    <a:pt x="339" y="179"/>
                  </a:lnTo>
                  <a:lnTo>
                    <a:pt x="339" y="602"/>
                  </a:lnTo>
                  <a:close/>
                  <a:moveTo>
                    <a:pt x="286" y="225"/>
                  </a:moveTo>
                  <a:lnTo>
                    <a:pt x="286" y="179"/>
                  </a:lnTo>
                  <a:lnTo>
                    <a:pt x="284" y="154"/>
                  </a:lnTo>
                  <a:lnTo>
                    <a:pt x="282" y="143"/>
                  </a:lnTo>
                  <a:lnTo>
                    <a:pt x="278" y="131"/>
                  </a:lnTo>
                  <a:lnTo>
                    <a:pt x="268" y="110"/>
                  </a:lnTo>
                  <a:lnTo>
                    <a:pt x="255" y="90"/>
                  </a:lnTo>
                  <a:lnTo>
                    <a:pt x="237" y="72"/>
                  </a:lnTo>
                  <a:lnTo>
                    <a:pt x="228" y="65"/>
                  </a:lnTo>
                  <a:lnTo>
                    <a:pt x="217" y="60"/>
                  </a:lnTo>
                  <a:lnTo>
                    <a:pt x="207" y="56"/>
                  </a:lnTo>
                  <a:lnTo>
                    <a:pt x="195" y="53"/>
                  </a:lnTo>
                  <a:lnTo>
                    <a:pt x="183" y="51"/>
                  </a:lnTo>
                  <a:lnTo>
                    <a:pt x="170" y="50"/>
                  </a:lnTo>
                  <a:lnTo>
                    <a:pt x="144" y="53"/>
                  </a:lnTo>
                  <a:lnTo>
                    <a:pt x="122" y="60"/>
                  </a:lnTo>
                  <a:lnTo>
                    <a:pt x="112" y="65"/>
                  </a:lnTo>
                  <a:lnTo>
                    <a:pt x="102" y="72"/>
                  </a:lnTo>
                  <a:lnTo>
                    <a:pt x="93" y="81"/>
                  </a:lnTo>
                  <a:lnTo>
                    <a:pt x="85" y="90"/>
                  </a:lnTo>
                  <a:lnTo>
                    <a:pt x="71" y="110"/>
                  </a:lnTo>
                  <a:lnTo>
                    <a:pt x="61" y="131"/>
                  </a:lnTo>
                  <a:lnTo>
                    <a:pt x="58" y="143"/>
                  </a:lnTo>
                  <a:lnTo>
                    <a:pt x="55" y="154"/>
                  </a:lnTo>
                  <a:lnTo>
                    <a:pt x="53" y="179"/>
                  </a:lnTo>
                  <a:lnTo>
                    <a:pt x="53" y="225"/>
                  </a:lnTo>
                  <a:lnTo>
                    <a:pt x="54" y="237"/>
                  </a:lnTo>
                  <a:lnTo>
                    <a:pt x="56" y="247"/>
                  </a:lnTo>
                  <a:lnTo>
                    <a:pt x="60" y="256"/>
                  </a:lnTo>
                  <a:lnTo>
                    <a:pt x="66" y="263"/>
                  </a:lnTo>
                  <a:lnTo>
                    <a:pt x="73" y="268"/>
                  </a:lnTo>
                  <a:lnTo>
                    <a:pt x="81" y="272"/>
                  </a:lnTo>
                  <a:lnTo>
                    <a:pt x="91" y="274"/>
                  </a:lnTo>
                  <a:lnTo>
                    <a:pt x="103" y="275"/>
                  </a:lnTo>
                  <a:lnTo>
                    <a:pt x="236" y="275"/>
                  </a:lnTo>
                  <a:lnTo>
                    <a:pt x="248" y="274"/>
                  </a:lnTo>
                  <a:lnTo>
                    <a:pt x="258" y="272"/>
                  </a:lnTo>
                  <a:lnTo>
                    <a:pt x="267" y="268"/>
                  </a:lnTo>
                  <a:lnTo>
                    <a:pt x="274" y="263"/>
                  </a:lnTo>
                  <a:lnTo>
                    <a:pt x="279" y="256"/>
                  </a:lnTo>
                  <a:lnTo>
                    <a:pt x="283" y="247"/>
                  </a:lnTo>
                  <a:lnTo>
                    <a:pt x="285" y="237"/>
                  </a:lnTo>
                  <a:lnTo>
                    <a:pt x="286" y="225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2" name="Freeform 22"/>
            <p:cNvSpPr>
              <a:spLocks/>
            </p:cNvSpPr>
            <p:nvPr/>
          </p:nvSpPr>
          <p:spPr bwMode="auto">
            <a:xfrm>
              <a:off x="14443079" y="-10025058"/>
              <a:ext cx="538162" cy="976317"/>
            </a:xfrm>
            <a:custGeom>
              <a:avLst/>
              <a:gdLst>
                <a:gd name="T0" fmla="*/ 339 w 339"/>
                <a:gd name="T1" fmla="*/ 590 h 615"/>
                <a:gd name="T2" fmla="*/ 337 w 339"/>
                <a:gd name="T3" fmla="*/ 601 h 615"/>
                <a:gd name="T4" fmla="*/ 333 w 339"/>
                <a:gd name="T5" fmla="*/ 608 h 615"/>
                <a:gd name="T6" fmla="*/ 325 w 339"/>
                <a:gd name="T7" fmla="*/ 613 h 615"/>
                <a:gd name="T8" fmla="*/ 314 w 339"/>
                <a:gd name="T9" fmla="*/ 615 h 615"/>
                <a:gd name="T10" fmla="*/ 299 w 339"/>
                <a:gd name="T11" fmla="*/ 615 h 615"/>
                <a:gd name="T12" fmla="*/ 289 w 339"/>
                <a:gd name="T13" fmla="*/ 613 h 615"/>
                <a:gd name="T14" fmla="*/ 280 w 339"/>
                <a:gd name="T15" fmla="*/ 608 h 615"/>
                <a:gd name="T16" fmla="*/ 273 w 339"/>
                <a:gd name="T17" fmla="*/ 601 h 615"/>
                <a:gd name="T18" fmla="*/ 266 w 339"/>
                <a:gd name="T19" fmla="*/ 590 h 615"/>
                <a:gd name="T20" fmla="*/ 85 w 339"/>
                <a:gd name="T21" fmla="*/ 174 h 615"/>
                <a:gd name="T22" fmla="*/ 76 w 339"/>
                <a:gd name="T23" fmla="*/ 159 h 615"/>
                <a:gd name="T24" fmla="*/ 70 w 339"/>
                <a:gd name="T25" fmla="*/ 156 h 615"/>
                <a:gd name="T26" fmla="*/ 64 w 339"/>
                <a:gd name="T27" fmla="*/ 155 h 615"/>
                <a:gd name="T28" fmla="*/ 57 w 339"/>
                <a:gd name="T29" fmla="*/ 156 h 615"/>
                <a:gd name="T30" fmla="*/ 51 w 339"/>
                <a:gd name="T31" fmla="*/ 161 h 615"/>
                <a:gd name="T32" fmla="*/ 48 w 339"/>
                <a:gd name="T33" fmla="*/ 169 h 615"/>
                <a:gd name="T34" fmla="*/ 47 w 339"/>
                <a:gd name="T35" fmla="*/ 181 h 615"/>
                <a:gd name="T36" fmla="*/ 47 w 339"/>
                <a:gd name="T37" fmla="*/ 590 h 615"/>
                <a:gd name="T38" fmla="*/ 46 w 339"/>
                <a:gd name="T39" fmla="*/ 601 h 615"/>
                <a:gd name="T40" fmla="*/ 41 w 339"/>
                <a:gd name="T41" fmla="*/ 608 h 615"/>
                <a:gd name="T42" fmla="*/ 34 w 339"/>
                <a:gd name="T43" fmla="*/ 613 h 615"/>
                <a:gd name="T44" fmla="*/ 23 w 339"/>
                <a:gd name="T45" fmla="*/ 615 h 615"/>
                <a:gd name="T46" fmla="*/ 13 w 339"/>
                <a:gd name="T47" fmla="*/ 613 h 615"/>
                <a:gd name="T48" fmla="*/ 5 w 339"/>
                <a:gd name="T49" fmla="*/ 608 h 615"/>
                <a:gd name="T50" fmla="*/ 1 w 339"/>
                <a:gd name="T51" fmla="*/ 601 h 615"/>
                <a:gd name="T52" fmla="*/ 0 w 339"/>
                <a:gd name="T53" fmla="*/ 590 h 615"/>
                <a:gd name="T54" fmla="*/ 0 w 339"/>
                <a:gd name="T55" fmla="*/ 25 h 615"/>
                <a:gd name="T56" fmla="*/ 1 w 339"/>
                <a:gd name="T57" fmla="*/ 14 h 615"/>
                <a:gd name="T58" fmla="*/ 6 w 339"/>
                <a:gd name="T59" fmla="*/ 6 h 615"/>
                <a:gd name="T60" fmla="*/ 14 w 339"/>
                <a:gd name="T61" fmla="*/ 1 h 615"/>
                <a:gd name="T62" fmla="*/ 24 w 339"/>
                <a:gd name="T63" fmla="*/ 0 h 615"/>
                <a:gd name="T64" fmla="*/ 40 w 339"/>
                <a:gd name="T65" fmla="*/ 0 h 615"/>
                <a:gd name="T66" fmla="*/ 50 w 339"/>
                <a:gd name="T67" fmla="*/ 1 h 615"/>
                <a:gd name="T68" fmla="*/ 59 w 339"/>
                <a:gd name="T69" fmla="*/ 6 h 615"/>
                <a:gd name="T70" fmla="*/ 67 w 339"/>
                <a:gd name="T71" fmla="*/ 14 h 615"/>
                <a:gd name="T72" fmla="*/ 73 w 339"/>
                <a:gd name="T73" fmla="*/ 25 h 615"/>
                <a:gd name="T74" fmla="*/ 253 w 339"/>
                <a:gd name="T75" fmla="*/ 436 h 615"/>
                <a:gd name="T76" fmla="*/ 262 w 339"/>
                <a:gd name="T77" fmla="*/ 451 h 615"/>
                <a:gd name="T78" fmla="*/ 268 w 339"/>
                <a:gd name="T79" fmla="*/ 454 h 615"/>
                <a:gd name="T80" fmla="*/ 274 w 339"/>
                <a:gd name="T81" fmla="*/ 455 h 615"/>
                <a:gd name="T82" fmla="*/ 282 w 339"/>
                <a:gd name="T83" fmla="*/ 454 h 615"/>
                <a:gd name="T84" fmla="*/ 287 w 339"/>
                <a:gd name="T85" fmla="*/ 449 h 615"/>
                <a:gd name="T86" fmla="*/ 290 w 339"/>
                <a:gd name="T87" fmla="*/ 441 h 615"/>
                <a:gd name="T88" fmla="*/ 291 w 339"/>
                <a:gd name="T89" fmla="*/ 429 h 615"/>
                <a:gd name="T90" fmla="*/ 291 w 339"/>
                <a:gd name="T91" fmla="*/ 25 h 615"/>
                <a:gd name="T92" fmla="*/ 293 w 339"/>
                <a:gd name="T93" fmla="*/ 14 h 615"/>
                <a:gd name="T94" fmla="*/ 297 w 339"/>
                <a:gd name="T95" fmla="*/ 6 h 615"/>
                <a:gd name="T96" fmla="*/ 305 w 339"/>
                <a:gd name="T97" fmla="*/ 1 h 615"/>
                <a:gd name="T98" fmla="*/ 315 w 339"/>
                <a:gd name="T99" fmla="*/ 0 h 615"/>
                <a:gd name="T100" fmla="*/ 325 w 339"/>
                <a:gd name="T101" fmla="*/ 1 h 615"/>
                <a:gd name="T102" fmla="*/ 333 w 339"/>
                <a:gd name="T103" fmla="*/ 6 h 615"/>
                <a:gd name="T104" fmla="*/ 337 w 339"/>
                <a:gd name="T105" fmla="*/ 14 h 615"/>
                <a:gd name="T106" fmla="*/ 339 w 339"/>
                <a:gd name="T107" fmla="*/ 25 h 615"/>
                <a:gd name="T108" fmla="*/ 339 w 339"/>
                <a:gd name="T109" fmla="*/ 59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9" h="615">
                  <a:moveTo>
                    <a:pt x="339" y="590"/>
                  </a:moveTo>
                  <a:lnTo>
                    <a:pt x="337" y="601"/>
                  </a:lnTo>
                  <a:lnTo>
                    <a:pt x="333" y="608"/>
                  </a:lnTo>
                  <a:lnTo>
                    <a:pt x="325" y="613"/>
                  </a:lnTo>
                  <a:lnTo>
                    <a:pt x="314" y="615"/>
                  </a:lnTo>
                  <a:lnTo>
                    <a:pt x="299" y="615"/>
                  </a:lnTo>
                  <a:lnTo>
                    <a:pt x="289" y="613"/>
                  </a:lnTo>
                  <a:lnTo>
                    <a:pt x="280" y="608"/>
                  </a:lnTo>
                  <a:lnTo>
                    <a:pt x="273" y="601"/>
                  </a:lnTo>
                  <a:lnTo>
                    <a:pt x="266" y="590"/>
                  </a:lnTo>
                  <a:lnTo>
                    <a:pt x="85" y="174"/>
                  </a:lnTo>
                  <a:lnTo>
                    <a:pt x="76" y="159"/>
                  </a:lnTo>
                  <a:lnTo>
                    <a:pt x="70" y="156"/>
                  </a:lnTo>
                  <a:lnTo>
                    <a:pt x="64" y="155"/>
                  </a:lnTo>
                  <a:lnTo>
                    <a:pt x="57" y="156"/>
                  </a:lnTo>
                  <a:lnTo>
                    <a:pt x="51" y="161"/>
                  </a:lnTo>
                  <a:lnTo>
                    <a:pt x="48" y="169"/>
                  </a:lnTo>
                  <a:lnTo>
                    <a:pt x="47" y="181"/>
                  </a:lnTo>
                  <a:lnTo>
                    <a:pt x="47" y="590"/>
                  </a:lnTo>
                  <a:lnTo>
                    <a:pt x="46" y="601"/>
                  </a:lnTo>
                  <a:lnTo>
                    <a:pt x="41" y="608"/>
                  </a:lnTo>
                  <a:lnTo>
                    <a:pt x="34" y="613"/>
                  </a:lnTo>
                  <a:lnTo>
                    <a:pt x="23" y="615"/>
                  </a:lnTo>
                  <a:lnTo>
                    <a:pt x="13" y="613"/>
                  </a:lnTo>
                  <a:lnTo>
                    <a:pt x="5" y="608"/>
                  </a:lnTo>
                  <a:lnTo>
                    <a:pt x="1" y="601"/>
                  </a:lnTo>
                  <a:lnTo>
                    <a:pt x="0" y="590"/>
                  </a:lnTo>
                  <a:lnTo>
                    <a:pt x="0" y="25"/>
                  </a:lnTo>
                  <a:lnTo>
                    <a:pt x="1" y="14"/>
                  </a:lnTo>
                  <a:lnTo>
                    <a:pt x="6" y="6"/>
                  </a:lnTo>
                  <a:lnTo>
                    <a:pt x="14" y="1"/>
                  </a:lnTo>
                  <a:lnTo>
                    <a:pt x="24" y="0"/>
                  </a:lnTo>
                  <a:lnTo>
                    <a:pt x="40" y="0"/>
                  </a:lnTo>
                  <a:lnTo>
                    <a:pt x="50" y="1"/>
                  </a:lnTo>
                  <a:lnTo>
                    <a:pt x="59" y="6"/>
                  </a:lnTo>
                  <a:lnTo>
                    <a:pt x="67" y="14"/>
                  </a:lnTo>
                  <a:lnTo>
                    <a:pt x="73" y="25"/>
                  </a:lnTo>
                  <a:lnTo>
                    <a:pt x="253" y="436"/>
                  </a:lnTo>
                  <a:lnTo>
                    <a:pt x="262" y="451"/>
                  </a:lnTo>
                  <a:lnTo>
                    <a:pt x="268" y="454"/>
                  </a:lnTo>
                  <a:lnTo>
                    <a:pt x="274" y="455"/>
                  </a:lnTo>
                  <a:lnTo>
                    <a:pt x="282" y="454"/>
                  </a:lnTo>
                  <a:lnTo>
                    <a:pt x="287" y="449"/>
                  </a:lnTo>
                  <a:lnTo>
                    <a:pt x="290" y="441"/>
                  </a:lnTo>
                  <a:lnTo>
                    <a:pt x="291" y="429"/>
                  </a:lnTo>
                  <a:lnTo>
                    <a:pt x="291" y="25"/>
                  </a:lnTo>
                  <a:lnTo>
                    <a:pt x="293" y="14"/>
                  </a:lnTo>
                  <a:lnTo>
                    <a:pt x="297" y="6"/>
                  </a:lnTo>
                  <a:lnTo>
                    <a:pt x="305" y="1"/>
                  </a:lnTo>
                  <a:lnTo>
                    <a:pt x="315" y="0"/>
                  </a:lnTo>
                  <a:lnTo>
                    <a:pt x="325" y="1"/>
                  </a:lnTo>
                  <a:lnTo>
                    <a:pt x="333" y="6"/>
                  </a:lnTo>
                  <a:lnTo>
                    <a:pt x="337" y="14"/>
                  </a:lnTo>
                  <a:lnTo>
                    <a:pt x="339" y="25"/>
                  </a:lnTo>
                  <a:lnTo>
                    <a:pt x="339" y="59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3" name="Freeform 23"/>
            <p:cNvSpPr>
              <a:spLocks/>
            </p:cNvSpPr>
            <p:nvPr/>
          </p:nvSpPr>
          <p:spPr bwMode="auto">
            <a:xfrm>
              <a:off x="15289209" y="-10044108"/>
              <a:ext cx="509592" cy="1012821"/>
            </a:xfrm>
            <a:custGeom>
              <a:avLst/>
              <a:gdLst>
                <a:gd name="T0" fmla="*/ 305 w 321"/>
                <a:gd name="T1" fmla="*/ 574 h 638"/>
                <a:gd name="T2" fmla="*/ 276 w 321"/>
                <a:gd name="T3" fmla="*/ 605 h 638"/>
                <a:gd name="T4" fmla="*/ 249 w 321"/>
                <a:gd name="T5" fmla="*/ 622 h 638"/>
                <a:gd name="T6" fmla="*/ 218 w 321"/>
                <a:gd name="T7" fmla="*/ 633 h 638"/>
                <a:gd name="T8" fmla="*/ 171 w 321"/>
                <a:gd name="T9" fmla="*/ 638 h 638"/>
                <a:gd name="T10" fmla="*/ 119 w 321"/>
                <a:gd name="T11" fmla="*/ 631 h 638"/>
                <a:gd name="T12" fmla="*/ 88 w 321"/>
                <a:gd name="T13" fmla="*/ 618 h 638"/>
                <a:gd name="T14" fmla="*/ 61 w 321"/>
                <a:gd name="T15" fmla="*/ 598 h 638"/>
                <a:gd name="T16" fmla="*/ 38 w 321"/>
                <a:gd name="T17" fmla="*/ 572 h 638"/>
                <a:gd name="T18" fmla="*/ 13 w 321"/>
                <a:gd name="T19" fmla="*/ 528 h 638"/>
                <a:gd name="T20" fmla="*/ 3 w 321"/>
                <a:gd name="T21" fmla="*/ 494 h 638"/>
                <a:gd name="T22" fmla="*/ 0 w 321"/>
                <a:gd name="T23" fmla="*/ 459 h 638"/>
                <a:gd name="T24" fmla="*/ 1 w 321"/>
                <a:gd name="T25" fmla="*/ 161 h 638"/>
                <a:gd name="T26" fmla="*/ 7 w 321"/>
                <a:gd name="T27" fmla="*/ 128 h 638"/>
                <a:gd name="T28" fmla="*/ 28 w 321"/>
                <a:gd name="T29" fmla="*/ 82 h 638"/>
                <a:gd name="T30" fmla="*/ 49 w 321"/>
                <a:gd name="T31" fmla="*/ 54 h 638"/>
                <a:gd name="T32" fmla="*/ 74 w 321"/>
                <a:gd name="T33" fmla="*/ 30 h 638"/>
                <a:gd name="T34" fmla="*/ 103 w 321"/>
                <a:gd name="T35" fmla="*/ 14 h 638"/>
                <a:gd name="T36" fmla="*/ 135 w 321"/>
                <a:gd name="T37" fmla="*/ 4 h 638"/>
                <a:gd name="T38" fmla="*/ 171 w 321"/>
                <a:gd name="T39" fmla="*/ 0 h 638"/>
                <a:gd name="T40" fmla="*/ 218 w 321"/>
                <a:gd name="T41" fmla="*/ 6 h 638"/>
                <a:gd name="T42" fmla="*/ 257 w 321"/>
                <a:gd name="T43" fmla="*/ 21 h 638"/>
                <a:gd name="T44" fmla="*/ 274 w 321"/>
                <a:gd name="T45" fmla="*/ 33 h 638"/>
                <a:gd name="T46" fmla="*/ 303 w 321"/>
                <a:gd name="T47" fmla="*/ 64 h 638"/>
                <a:gd name="T48" fmla="*/ 318 w 321"/>
                <a:gd name="T49" fmla="*/ 94 h 638"/>
                <a:gd name="T50" fmla="*/ 314 w 321"/>
                <a:gd name="T51" fmla="*/ 112 h 638"/>
                <a:gd name="T52" fmla="*/ 296 w 321"/>
                <a:gd name="T53" fmla="*/ 124 h 638"/>
                <a:gd name="T54" fmla="*/ 279 w 321"/>
                <a:gd name="T55" fmla="*/ 121 h 638"/>
                <a:gd name="T56" fmla="*/ 250 w 321"/>
                <a:gd name="T57" fmla="*/ 86 h 638"/>
                <a:gd name="T58" fmla="*/ 227 w 321"/>
                <a:gd name="T59" fmla="*/ 65 h 638"/>
                <a:gd name="T60" fmla="*/ 200 w 321"/>
                <a:gd name="T61" fmla="*/ 54 h 638"/>
                <a:gd name="T62" fmla="*/ 171 w 321"/>
                <a:gd name="T63" fmla="*/ 50 h 638"/>
                <a:gd name="T64" fmla="*/ 123 w 321"/>
                <a:gd name="T65" fmla="*/ 60 h 638"/>
                <a:gd name="T66" fmla="*/ 103 w 321"/>
                <a:gd name="T67" fmla="*/ 72 h 638"/>
                <a:gd name="T68" fmla="*/ 86 w 321"/>
                <a:gd name="T69" fmla="*/ 90 h 638"/>
                <a:gd name="T70" fmla="*/ 62 w 321"/>
                <a:gd name="T71" fmla="*/ 131 h 638"/>
                <a:gd name="T72" fmla="*/ 56 w 321"/>
                <a:gd name="T73" fmla="*/ 154 h 638"/>
                <a:gd name="T74" fmla="*/ 54 w 321"/>
                <a:gd name="T75" fmla="*/ 459 h 638"/>
                <a:gd name="T76" fmla="*/ 59 w 321"/>
                <a:gd name="T77" fmla="*/ 496 h 638"/>
                <a:gd name="T78" fmla="*/ 72 w 321"/>
                <a:gd name="T79" fmla="*/ 530 h 638"/>
                <a:gd name="T80" fmla="*/ 103 w 321"/>
                <a:gd name="T81" fmla="*/ 567 h 638"/>
                <a:gd name="T82" fmla="*/ 123 w 321"/>
                <a:gd name="T83" fmla="*/ 579 h 638"/>
                <a:gd name="T84" fmla="*/ 146 w 321"/>
                <a:gd name="T85" fmla="*/ 586 h 638"/>
                <a:gd name="T86" fmla="*/ 171 w 321"/>
                <a:gd name="T87" fmla="*/ 588 h 638"/>
                <a:gd name="T88" fmla="*/ 200 w 321"/>
                <a:gd name="T89" fmla="*/ 584 h 638"/>
                <a:gd name="T90" fmla="*/ 227 w 321"/>
                <a:gd name="T91" fmla="*/ 573 h 638"/>
                <a:gd name="T92" fmla="*/ 252 w 321"/>
                <a:gd name="T93" fmla="*/ 554 h 638"/>
                <a:gd name="T94" fmla="*/ 274 w 321"/>
                <a:gd name="T95" fmla="*/ 527 h 638"/>
                <a:gd name="T96" fmla="*/ 282 w 321"/>
                <a:gd name="T97" fmla="*/ 519 h 638"/>
                <a:gd name="T98" fmla="*/ 290 w 321"/>
                <a:gd name="T99" fmla="*/ 514 h 638"/>
                <a:gd name="T100" fmla="*/ 309 w 321"/>
                <a:gd name="T101" fmla="*/ 519 h 638"/>
                <a:gd name="T102" fmla="*/ 320 w 321"/>
                <a:gd name="T103" fmla="*/ 535 h 638"/>
                <a:gd name="T104" fmla="*/ 317 w 321"/>
                <a:gd name="T105" fmla="*/ 554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21" h="638">
                  <a:moveTo>
                    <a:pt x="317" y="554"/>
                  </a:moveTo>
                  <a:lnTo>
                    <a:pt x="305" y="574"/>
                  </a:lnTo>
                  <a:lnTo>
                    <a:pt x="291" y="591"/>
                  </a:lnTo>
                  <a:lnTo>
                    <a:pt x="276" y="605"/>
                  </a:lnTo>
                  <a:lnTo>
                    <a:pt x="258" y="617"/>
                  </a:lnTo>
                  <a:lnTo>
                    <a:pt x="249" y="622"/>
                  </a:lnTo>
                  <a:lnTo>
                    <a:pt x="239" y="626"/>
                  </a:lnTo>
                  <a:lnTo>
                    <a:pt x="218" y="633"/>
                  </a:lnTo>
                  <a:lnTo>
                    <a:pt x="195" y="637"/>
                  </a:lnTo>
                  <a:lnTo>
                    <a:pt x="171" y="638"/>
                  </a:lnTo>
                  <a:lnTo>
                    <a:pt x="135" y="635"/>
                  </a:lnTo>
                  <a:lnTo>
                    <a:pt x="119" y="631"/>
                  </a:lnTo>
                  <a:lnTo>
                    <a:pt x="103" y="625"/>
                  </a:lnTo>
                  <a:lnTo>
                    <a:pt x="88" y="618"/>
                  </a:lnTo>
                  <a:lnTo>
                    <a:pt x="74" y="609"/>
                  </a:lnTo>
                  <a:lnTo>
                    <a:pt x="61" y="598"/>
                  </a:lnTo>
                  <a:lnTo>
                    <a:pt x="49" y="586"/>
                  </a:lnTo>
                  <a:lnTo>
                    <a:pt x="38" y="572"/>
                  </a:lnTo>
                  <a:lnTo>
                    <a:pt x="28" y="558"/>
                  </a:lnTo>
                  <a:lnTo>
                    <a:pt x="13" y="528"/>
                  </a:lnTo>
                  <a:lnTo>
                    <a:pt x="7" y="512"/>
                  </a:lnTo>
                  <a:lnTo>
                    <a:pt x="3" y="494"/>
                  </a:lnTo>
                  <a:lnTo>
                    <a:pt x="1" y="477"/>
                  </a:lnTo>
                  <a:lnTo>
                    <a:pt x="0" y="459"/>
                  </a:lnTo>
                  <a:lnTo>
                    <a:pt x="0" y="179"/>
                  </a:lnTo>
                  <a:lnTo>
                    <a:pt x="1" y="161"/>
                  </a:lnTo>
                  <a:lnTo>
                    <a:pt x="3" y="144"/>
                  </a:lnTo>
                  <a:lnTo>
                    <a:pt x="7" y="128"/>
                  </a:lnTo>
                  <a:lnTo>
                    <a:pt x="13" y="112"/>
                  </a:lnTo>
                  <a:lnTo>
                    <a:pt x="28" y="82"/>
                  </a:lnTo>
                  <a:lnTo>
                    <a:pt x="38" y="67"/>
                  </a:lnTo>
                  <a:lnTo>
                    <a:pt x="49" y="54"/>
                  </a:lnTo>
                  <a:lnTo>
                    <a:pt x="61" y="41"/>
                  </a:lnTo>
                  <a:lnTo>
                    <a:pt x="74" y="30"/>
                  </a:lnTo>
                  <a:lnTo>
                    <a:pt x="88" y="21"/>
                  </a:lnTo>
                  <a:lnTo>
                    <a:pt x="103" y="14"/>
                  </a:lnTo>
                  <a:lnTo>
                    <a:pt x="119" y="8"/>
                  </a:lnTo>
                  <a:lnTo>
                    <a:pt x="135" y="4"/>
                  </a:lnTo>
                  <a:lnTo>
                    <a:pt x="153" y="1"/>
                  </a:lnTo>
                  <a:lnTo>
                    <a:pt x="171" y="0"/>
                  </a:lnTo>
                  <a:lnTo>
                    <a:pt x="195" y="2"/>
                  </a:lnTo>
                  <a:lnTo>
                    <a:pt x="218" y="6"/>
                  </a:lnTo>
                  <a:lnTo>
                    <a:pt x="238" y="12"/>
                  </a:lnTo>
                  <a:lnTo>
                    <a:pt x="257" y="21"/>
                  </a:lnTo>
                  <a:lnTo>
                    <a:pt x="266" y="27"/>
                  </a:lnTo>
                  <a:lnTo>
                    <a:pt x="274" y="33"/>
                  </a:lnTo>
                  <a:lnTo>
                    <a:pt x="289" y="47"/>
                  </a:lnTo>
                  <a:lnTo>
                    <a:pt x="303" y="64"/>
                  </a:lnTo>
                  <a:lnTo>
                    <a:pt x="315" y="84"/>
                  </a:lnTo>
                  <a:lnTo>
                    <a:pt x="318" y="94"/>
                  </a:lnTo>
                  <a:lnTo>
                    <a:pt x="318" y="104"/>
                  </a:lnTo>
                  <a:lnTo>
                    <a:pt x="314" y="112"/>
                  </a:lnTo>
                  <a:lnTo>
                    <a:pt x="307" y="119"/>
                  </a:lnTo>
                  <a:lnTo>
                    <a:pt x="296" y="124"/>
                  </a:lnTo>
                  <a:lnTo>
                    <a:pt x="287" y="125"/>
                  </a:lnTo>
                  <a:lnTo>
                    <a:pt x="279" y="121"/>
                  </a:lnTo>
                  <a:lnTo>
                    <a:pt x="272" y="112"/>
                  </a:lnTo>
                  <a:lnTo>
                    <a:pt x="250" y="86"/>
                  </a:lnTo>
                  <a:lnTo>
                    <a:pt x="239" y="74"/>
                  </a:lnTo>
                  <a:lnTo>
                    <a:pt x="227" y="65"/>
                  </a:lnTo>
                  <a:lnTo>
                    <a:pt x="214" y="59"/>
                  </a:lnTo>
                  <a:lnTo>
                    <a:pt x="200" y="54"/>
                  </a:lnTo>
                  <a:lnTo>
                    <a:pt x="186" y="51"/>
                  </a:lnTo>
                  <a:lnTo>
                    <a:pt x="171" y="50"/>
                  </a:lnTo>
                  <a:lnTo>
                    <a:pt x="146" y="53"/>
                  </a:lnTo>
                  <a:lnTo>
                    <a:pt x="123" y="60"/>
                  </a:lnTo>
                  <a:lnTo>
                    <a:pt x="113" y="65"/>
                  </a:lnTo>
                  <a:lnTo>
                    <a:pt x="103" y="72"/>
                  </a:lnTo>
                  <a:lnTo>
                    <a:pt x="94" y="81"/>
                  </a:lnTo>
                  <a:lnTo>
                    <a:pt x="86" y="90"/>
                  </a:lnTo>
                  <a:lnTo>
                    <a:pt x="72" y="110"/>
                  </a:lnTo>
                  <a:lnTo>
                    <a:pt x="62" y="131"/>
                  </a:lnTo>
                  <a:lnTo>
                    <a:pt x="59" y="143"/>
                  </a:lnTo>
                  <a:lnTo>
                    <a:pt x="56" y="154"/>
                  </a:lnTo>
                  <a:lnTo>
                    <a:pt x="54" y="179"/>
                  </a:lnTo>
                  <a:lnTo>
                    <a:pt x="54" y="459"/>
                  </a:lnTo>
                  <a:lnTo>
                    <a:pt x="56" y="484"/>
                  </a:lnTo>
                  <a:lnTo>
                    <a:pt x="59" y="496"/>
                  </a:lnTo>
                  <a:lnTo>
                    <a:pt x="62" y="508"/>
                  </a:lnTo>
                  <a:lnTo>
                    <a:pt x="72" y="530"/>
                  </a:lnTo>
                  <a:lnTo>
                    <a:pt x="86" y="550"/>
                  </a:lnTo>
                  <a:lnTo>
                    <a:pt x="103" y="567"/>
                  </a:lnTo>
                  <a:lnTo>
                    <a:pt x="113" y="573"/>
                  </a:lnTo>
                  <a:lnTo>
                    <a:pt x="123" y="579"/>
                  </a:lnTo>
                  <a:lnTo>
                    <a:pt x="134" y="583"/>
                  </a:lnTo>
                  <a:lnTo>
                    <a:pt x="146" y="586"/>
                  </a:lnTo>
                  <a:lnTo>
                    <a:pt x="158" y="588"/>
                  </a:lnTo>
                  <a:lnTo>
                    <a:pt x="171" y="588"/>
                  </a:lnTo>
                  <a:lnTo>
                    <a:pt x="186" y="587"/>
                  </a:lnTo>
                  <a:lnTo>
                    <a:pt x="200" y="584"/>
                  </a:lnTo>
                  <a:lnTo>
                    <a:pt x="214" y="580"/>
                  </a:lnTo>
                  <a:lnTo>
                    <a:pt x="227" y="573"/>
                  </a:lnTo>
                  <a:lnTo>
                    <a:pt x="240" y="564"/>
                  </a:lnTo>
                  <a:lnTo>
                    <a:pt x="252" y="554"/>
                  </a:lnTo>
                  <a:lnTo>
                    <a:pt x="263" y="541"/>
                  </a:lnTo>
                  <a:lnTo>
                    <a:pt x="274" y="527"/>
                  </a:lnTo>
                  <a:lnTo>
                    <a:pt x="278" y="522"/>
                  </a:lnTo>
                  <a:lnTo>
                    <a:pt x="282" y="519"/>
                  </a:lnTo>
                  <a:lnTo>
                    <a:pt x="286" y="516"/>
                  </a:lnTo>
                  <a:lnTo>
                    <a:pt x="290" y="514"/>
                  </a:lnTo>
                  <a:lnTo>
                    <a:pt x="299" y="515"/>
                  </a:lnTo>
                  <a:lnTo>
                    <a:pt x="309" y="519"/>
                  </a:lnTo>
                  <a:lnTo>
                    <a:pt x="317" y="527"/>
                  </a:lnTo>
                  <a:lnTo>
                    <a:pt x="320" y="535"/>
                  </a:lnTo>
                  <a:lnTo>
                    <a:pt x="321" y="544"/>
                  </a:lnTo>
                  <a:lnTo>
                    <a:pt x="317" y="554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4" name="Freeform 24"/>
            <p:cNvSpPr>
              <a:spLocks/>
            </p:cNvSpPr>
            <p:nvPr/>
          </p:nvSpPr>
          <p:spPr bwMode="auto">
            <a:xfrm>
              <a:off x="16102017" y="-10025057"/>
              <a:ext cx="539747" cy="976317"/>
            </a:xfrm>
            <a:custGeom>
              <a:avLst/>
              <a:gdLst>
                <a:gd name="T0" fmla="*/ 336 w 340"/>
                <a:gd name="T1" fmla="*/ 30 h 615"/>
                <a:gd name="T2" fmla="*/ 213 w 340"/>
                <a:gd name="T3" fmla="*/ 265 h 615"/>
                <a:gd name="T4" fmla="*/ 206 w 340"/>
                <a:gd name="T5" fmla="*/ 282 h 615"/>
                <a:gd name="T6" fmla="*/ 200 w 340"/>
                <a:gd name="T7" fmla="*/ 299 h 615"/>
                <a:gd name="T8" fmla="*/ 197 w 340"/>
                <a:gd name="T9" fmla="*/ 317 h 615"/>
                <a:gd name="T10" fmla="*/ 196 w 340"/>
                <a:gd name="T11" fmla="*/ 336 h 615"/>
                <a:gd name="T12" fmla="*/ 196 w 340"/>
                <a:gd name="T13" fmla="*/ 590 h 615"/>
                <a:gd name="T14" fmla="*/ 195 w 340"/>
                <a:gd name="T15" fmla="*/ 601 h 615"/>
                <a:gd name="T16" fmla="*/ 190 w 340"/>
                <a:gd name="T17" fmla="*/ 608 h 615"/>
                <a:gd name="T18" fmla="*/ 182 w 340"/>
                <a:gd name="T19" fmla="*/ 613 h 615"/>
                <a:gd name="T20" fmla="*/ 171 w 340"/>
                <a:gd name="T21" fmla="*/ 615 h 615"/>
                <a:gd name="T22" fmla="*/ 169 w 340"/>
                <a:gd name="T23" fmla="*/ 615 h 615"/>
                <a:gd name="T24" fmla="*/ 158 w 340"/>
                <a:gd name="T25" fmla="*/ 613 h 615"/>
                <a:gd name="T26" fmla="*/ 150 w 340"/>
                <a:gd name="T27" fmla="*/ 608 h 615"/>
                <a:gd name="T28" fmla="*/ 146 w 340"/>
                <a:gd name="T29" fmla="*/ 601 h 615"/>
                <a:gd name="T30" fmla="*/ 144 w 340"/>
                <a:gd name="T31" fmla="*/ 590 h 615"/>
                <a:gd name="T32" fmla="*/ 144 w 340"/>
                <a:gd name="T33" fmla="*/ 336 h 615"/>
                <a:gd name="T34" fmla="*/ 143 w 340"/>
                <a:gd name="T35" fmla="*/ 317 h 615"/>
                <a:gd name="T36" fmla="*/ 140 w 340"/>
                <a:gd name="T37" fmla="*/ 299 h 615"/>
                <a:gd name="T38" fmla="*/ 135 w 340"/>
                <a:gd name="T39" fmla="*/ 282 h 615"/>
                <a:gd name="T40" fmla="*/ 127 w 340"/>
                <a:gd name="T41" fmla="*/ 265 h 615"/>
                <a:gd name="T42" fmla="*/ 4 w 340"/>
                <a:gd name="T43" fmla="*/ 30 h 615"/>
                <a:gd name="T44" fmla="*/ 0 w 340"/>
                <a:gd name="T45" fmla="*/ 17 h 615"/>
                <a:gd name="T46" fmla="*/ 2 w 340"/>
                <a:gd name="T47" fmla="*/ 9 h 615"/>
                <a:gd name="T48" fmla="*/ 7 w 340"/>
                <a:gd name="T49" fmla="*/ 4 h 615"/>
                <a:gd name="T50" fmla="*/ 14 w 340"/>
                <a:gd name="T51" fmla="*/ 1 h 615"/>
                <a:gd name="T52" fmla="*/ 25 w 340"/>
                <a:gd name="T53" fmla="*/ 0 h 615"/>
                <a:gd name="T54" fmla="*/ 34 w 340"/>
                <a:gd name="T55" fmla="*/ 1 h 615"/>
                <a:gd name="T56" fmla="*/ 43 w 340"/>
                <a:gd name="T57" fmla="*/ 5 h 615"/>
                <a:gd name="T58" fmla="*/ 50 w 340"/>
                <a:gd name="T59" fmla="*/ 12 h 615"/>
                <a:gd name="T60" fmla="*/ 56 w 340"/>
                <a:gd name="T61" fmla="*/ 22 h 615"/>
                <a:gd name="T62" fmla="*/ 142 w 340"/>
                <a:gd name="T63" fmla="*/ 192 h 615"/>
                <a:gd name="T64" fmla="*/ 148 w 340"/>
                <a:gd name="T65" fmla="*/ 202 h 615"/>
                <a:gd name="T66" fmla="*/ 155 w 340"/>
                <a:gd name="T67" fmla="*/ 209 h 615"/>
                <a:gd name="T68" fmla="*/ 162 w 340"/>
                <a:gd name="T69" fmla="*/ 213 h 615"/>
                <a:gd name="T70" fmla="*/ 170 w 340"/>
                <a:gd name="T71" fmla="*/ 215 h 615"/>
                <a:gd name="T72" fmla="*/ 178 w 340"/>
                <a:gd name="T73" fmla="*/ 213 h 615"/>
                <a:gd name="T74" fmla="*/ 186 w 340"/>
                <a:gd name="T75" fmla="*/ 209 h 615"/>
                <a:gd name="T76" fmla="*/ 192 w 340"/>
                <a:gd name="T77" fmla="*/ 202 h 615"/>
                <a:gd name="T78" fmla="*/ 198 w 340"/>
                <a:gd name="T79" fmla="*/ 192 h 615"/>
                <a:gd name="T80" fmla="*/ 284 w 340"/>
                <a:gd name="T81" fmla="*/ 22 h 615"/>
                <a:gd name="T82" fmla="*/ 290 w 340"/>
                <a:gd name="T83" fmla="*/ 12 h 615"/>
                <a:gd name="T84" fmla="*/ 297 w 340"/>
                <a:gd name="T85" fmla="*/ 5 h 615"/>
                <a:gd name="T86" fmla="*/ 306 w 340"/>
                <a:gd name="T87" fmla="*/ 1 h 615"/>
                <a:gd name="T88" fmla="*/ 315 w 340"/>
                <a:gd name="T89" fmla="*/ 0 h 615"/>
                <a:gd name="T90" fmla="*/ 326 w 340"/>
                <a:gd name="T91" fmla="*/ 1 h 615"/>
                <a:gd name="T92" fmla="*/ 333 w 340"/>
                <a:gd name="T93" fmla="*/ 4 h 615"/>
                <a:gd name="T94" fmla="*/ 338 w 340"/>
                <a:gd name="T95" fmla="*/ 9 h 615"/>
                <a:gd name="T96" fmla="*/ 340 w 340"/>
                <a:gd name="T97" fmla="*/ 17 h 615"/>
                <a:gd name="T98" fmla="*/ 336 w 340"/>
                <a:gd name="T99" fmla="*/ 30 h 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40" h="615">
                  <a:moveTo>
                    <a:pt x="336" y="30"/>
                  </a:moveTo>
                  <a:lnTo>
                    <a:pt x="213" y="265"/>
                  </a:lnTo>
                  <a:lnTo>
                    <a:pt x="206" y="282"/>
                  </a:lnTo>
                  <a:lnTo>
                    <a:pt x="200" y="299"/>
                  </a:lnTo>
                  <a:lnTo>
                    <a:pt x="197" y="317"/>
                  </a:lnTo>
                  <a:lnTo>
                    <a:pt x="196" y="336"/>
                  </a:lnTo>
                  <a:lnTo>
                    <a:pt x="196" y="590"/>
                  </a:lnTo>
                  <a:lnTo>
                    <a:pt x="195" y="601"/>
                  </a:lnTo>
                  <a:lnTo>
                    <a:pt x="190" y="608"/>
                  </a:lnTo>
                  <a:lnTo>
                    <a:pt x="182" y="613"/>
                  </a:lnTo>
                  <a:lnTo>
                    <a:pt x="171" y="615"/>
                  </a:lnTo>
                  <a:lnTo>
                    <a:pt x="169" y="615"/>
                  </a:lnTo>
                  <a:lnTo>
                    <a:pt x="158" y="613"/>
                  </a:lnTo>
                  <a:lnTo>
                    <a:pt x="150" y="608"/>
                  </a:lnTo>
                  <a:lnTo>
                    <a:pt x="146" y="601"/>
                  </a:lnTo>
                  <a:lnTo>
                    <a:pt x="144" y="590"/>
                  </a:lnTo>
                  <a:lnTo>
                    <a:pt x="144" y="336"/>
                  </a:lnTo>
                  <a:lnTo>
                    <a:pt x="143" y="317"/>
                  </a:lnTo>
                  <a:lnTo>
                    <a:pt x="140" y="299"/>
                  </a:lnTo>
                  <a:lnTo>
                    <a:pt x="135" y="282"/>
                  </a:lnTo>
                  <a:lnTo>
                    <a:pt x="127" y="265"/>
                  </a:lnTo>
                  <a:lnTo>
                    <a:pt x="4" y="30"/>
                  </a:lnTo>
                  <a:lnTo>
                    <a:pt x="0" y="17"/>
                  </a:lnTo>
                  <a:lnTo>
                    <a:pt x="2" y="9"/>
                  </a:lnTo>
                  <a:lnTo>
                    <a:pt x="7" y="4"/>
                  </a:lnTo>
                  <a:lnTo>
                    <a:pt x="14" y="1"/>
                  </a:lnTo>
                  <a:lnTo>
                    <a:pt x="25" y="0"/>
                  </a:lnTo>
                  <a:lnTo>
                    <a:pt x="34" y="1"/>
                  </a:lnTo>
                  <a:lnTo>
                    <a:pt x="43" y="5"/>
                  </a:lnTo>
                  <a:lnTo>
                    <a:pt x="50" y="12"/>
                  </a:lnTo>
                  <a:lnTo>
                    <a:pt x="56" y="22"/>
                  </a:lnTo>
                  <a:lnTo>
                    <a:pt x="142" y="192"/>
                  </a:lnTo>
                  <a:lnTo>
                    <a:pt x="148" y="202"/>
                  </a:lnTo>
                  <a:lnTo>
                    <a:pt x="155" y="209"/>
                  </a:lnTo>
                  <a:lnTo>
                    <a:pt x="162" y="213"/>
                  </a:lnTo>
                  <a:lnTo>
                    <a:pt x="170" y="215"/>
                  </a:lnTo>
                  <a:lnTo>
                    <a:pt x="178" y="213"/>
                  </a:lnTo>
                  <a:lnTo>
                    <a:pt x="186" y="209"/>
                  </a:lnTo>
                  <a:lnTo>
                    <a:pt x="192" y="202"/>
                  </a:lnTo>
                  <a:lnTo>
                    <a:pt x="198" y="192"/>
                  </a:lnTo>
                  <a:lnTo>
                    <a:pt x="284" y="22"/>
                  </a:lnTo>
                  <a:lnTo>
                    <a:pt x="290" y="12"/>
                  </a:lnTo>
                  <a:lnTo>
                    <a:pt x="297" y="5"/>
                  </a:lnTo>
                  <a:lnTo>
                    <a:pt x="306" y="1"/>
                  </a:lnTo>
                  <a:lnTo>
                    <a:pt x="315" y="0"/>
                  </a:lnTo>
                  <a:lnTo>
                    <a:pt x="326" y="1"/>
                  </a:lnTo>
                  <a:lnTo>
                    <a:pt x="333" y="4"/>
                  </a:lnTo>
                  <a:lnTo>
                    <a:pt x="338" y="9"/>
                  </a:lnTo>
                  <a:lnTo>
                    <a:pt x="340" y="17"/>
                  </a:lnTo>
                  <a:lnTo>
                    <a:pt x="336" y="30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5" name="Freeform 25"/>
            <p:cNvSpPr>
              <a:spLocks/>
            </p:cNvSpPr>
            <p:nvPr/>
          </p:nvSpPr>
          <p:spPr bwMode="auto">
            <a:xfrm>
              <a:off x="-4598988" y="-13049250"/>
              <a:ext cx="4006848" cy="4010029"/>
            </a:xfrm>
            <a:custGeom>
              <a:avLst/>
              <a:gdLst>
                <a:gd name="T0" fmla="*/ 2524 w 2524"/>
                <a:gd name="T1" fmla="*/ 2526 h 2526"/>
                <a:gd name="T2" fmla="*/ 1893 w 2524"/>
                <a:gd name="T3" fmla="*/ 2526 h 2526"/>
                <a:gd name="T4" fmla="*/ 1262 w 2524"/>
                <a:gd name="T5" fmla="*/ 2526 h 2526"/>
                <a:gd name="T6" fmla="*/ 631 w 2524"/>
                <a:gd name="T7" fmla="*/ 2526 h 2526"/>
                <a:gd name="T8" fmla="*/ 0 w 2524"/>
                <a:gd name="T9" fmla="*/ 2526 h 2526"/>
                <a:gd name="T10" fmla="*/ 0 w 2524"/>
                <a:gd name="T11" fmla="*/ 1894 h 2526"/>
                <a:gd name="T12" fmla="*/ 0 w 2524"/>
                <a:gd name="T13" fmla="*/ 1263 h 2526"/>
                <a:gd name="T14" fmla="*/ 0 w 2524"/>
                <a:gd name="T15" fmla="*/ 631 h 2526"/>
                <a:gd name="T16" fmla="*/ 0 w 2524"/>
                <a:gd name="T17" fmla="*/ 0 h 2526"/>
                <a:gd name="T18" fmla="*/ 631 w 2524"/>
                <a:gd name="T19" fmla="*/ 0 h 2526"/>
                <a:gd name="T20" fmla="*/ 1262 w 2524"/>
                <a:gd name="T21" fmla="*/ 0 h 2526"/>
                <a:gd name="T22" fmla="*/ 1262 w 2524"/>
                <a:gd name="T23" fmla="*/ 622 h 2526"/>
                <a:gd name="T24" fmla="*/ 1262 w 2524"/>
                <a:gd name="T25" fmla="*/ 1246 h 2526"/>
                <a:gd name="T26" fmla="*/ 1893 w 2524"/>
                <a:gd name="T27" fmla="*/ 1246 h 2526"/>
                <a:gd name="T28" fmla="*/ 2524 w 2524"/>
                <a:gd name="T29" fmla="*/ 1246 h 2526"/>
                <a:gd name="T30" fmla="*/ 2524 w 2524"/>
                <a:gd name="T31" fmla="*/ 1885 h 2526"/>
                <a:gd name="T32" fmla="*/ 2524 w 2524"/>
                <a:gd name="T33" fmla="*/ 2526 h 2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524" h="2526">
                  <a:moveTo>
                    <a:pt x="2524" y="2526"/>
                  </a:moveTo>
                  <a:lnTo>
                    <a:pt x="1893" y="2526"/>
                  </a:lnTo>
                  <a:lnTo>
                    <a:pt x="1262" y="2526"/>
                  </a:lnTo>
                  <a:lnTo>
                    <a:pt x="631" y="2526"/>
                  </a:lnTo>
                  <a:lnTo>
                    <a:pt x="0" y="2526"/>
                  </a:lnTo>
                  <a:lnTo>
                    <a:pt x="0" y="1894"/>
                  </a:lnTo>
                  <a:lnTo>
                    <a:pt x="0" y="1263"/>
                  </a:lnTo>
                  <a:lnTo>
                    <a:pt x="0" y="631"/>
                  </a:lnTo>
                  <a:lnTo>
                    <a:pt x="0" y="0"/>
                  </a:lnTo>
                  <a:lnTo>
                    <a:pt x="631" y="0"/>
                  </a:lnTo>
                  <a:lnTo>
                    <a:pt x="1262" y="0"/>
                  </a:lnTo>
                  <a:lnTo>
                    <a:pt x="1262" y="622"/>
                  </a:lnTo>
                  <a:lnTo>
                    <a:pt x="1262" y="1246"/>
                  </a:lnTo>
                  <a:lnTo>
                    <a:pt x="1893" y="1246"/>
                  </a:lnTo>
                  <a:lnTo>
                    <a:pt x="2524" y="1246"/>
                  </a:lnTo>
                  <a:lnTo>
                    <a:pt x="2524" y="1885"/>
                  </a:lnTo>
                  <a:lnTo>
                    <a:pt x="2524" y="2526"/>
                  </a:lnTo>
                  <a:close/>
                </a:path>
              </a:pathLst>
            </a:custGeom>
            <a:solidFill>
              <a:srgbClr val="ED1B2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6" name="Freeform 26"/>
            <p:cNvSpPr>
              <a:spLocks/>
            </p:cNvSpPr>
            <p:nvPr/>
          </p:nvSpPr>
          <p:spPr bwMode="auto">
            <a:xfrm>
              <a:off x="-2284414" y="-21597937"/>
              <a:ext cx="19083337" cy="10215560"/>
            </a:xfrm>
            <a:custGeom>
              <a:avLst/>
              <a:gdLst>
                <a:gd name="T0" fmla="*/ 0 w 12021"/>
                <a:gd name="T1" fmla="*/ 5223 h 6435"/>
                <a:gd name="T2" fmla="*/ 0 w 12021"/>
                <a:gd name="T3" fmla="*/ 3608 h 6435"/>
                <a:gd name="T4" fmla="*/ 9 w 12021"/>
                <a:gd name="T5" fmla="*/ 2947 h 6435"/>
                <a:gd name="T6" fmla="*/ 51 w 12021"/>
                <a:gd name="T7" fmla="*/ 2619 h 6435"/>
                <a:gd name="T8" fmla="*/ 126 w 12021"/>
                <a:gd name="T9" fmla="*/ 2305 h 6435"/>
                <a:gd name="T10" fmla="*/ 234 w 12021"/>
                <a:gd name="T11" fmla="*/ 2006 h 6435"/>
                <a:gd name="T12" fmla="*/ 376 w 12021"/>
                <a:gd name="T13" fmla="*/ 1721 h 6435"/>
                <a:gd name="T14" fmla="*/ 551 w 12021"/>
                <a:gd name="T15" fmla="*/ 1450 h 6435"/>
                <a:gd name="T16" fmla="*/ 759 w 12021"/>
                <a:gd name="T17" fmla="*/ 1195 h 6435"/>
                <a:gd name="T18" fmla="*/ 1000 w 12021"/>
                <a:gd name="T19" fmla="*/ 953 h 6435"/>
                <a:gd name="T20" fmla="*/ 1270 w 12021"/>
                <a:gd name="T21" fmla="*/ 735 h 6435"/>
                <a:gd name="T22" fmla="*/ 1549 w 12021"/>
                <a:gd name="T23" fmla="*/ 546 h 6435"/>
                <a:gd name="T24" fmla="*/ 1841 w 12021"/>
                <a:gd name="T25" fmla="*/ 385 h 6435"/>
                <a:gd name="T26" fmla="*/ 2142 w 12021"/>
                <a:gd name="T27" fmla="*/ 253 h 6435"/>
                <a:gd name="T28" fmla="*/ 2454 w 12021"/>
                <a:gd name="T29" fmla="*/ 147 h 6435"/>
                <a:gd name="T30" fmla="*/ 2778 w 12021"/>
                <a:gd name="T31" fmla="*/ 71 h 6435"/>
                <a:gd name="T32" fmla="*/ 3112 w 12021"/>
                <a:gd name="T33" fmla="*/ 22 h 6435"/>
                <a:gd name="T34" fmla="*/ 3546 w 12021"/>
                <a:gd name="T35" fmla="*/ 0 h 6435"/>
                <a:gd name="T36" fmla="*/ 6010 w 12021"/>
                <a:gd name="T37" fmla="*/ 0 h 6435"/>
                <a:gd name="T38" fmla="*/ 8475 w 12021"/>
                <a:gd name="T39" fmla="*/ 0 h 6435"/>
                <a:gd name="T40" fmla="*/ 8907 w 12021"/>
                <a:gd name="T41" fmla="*/ 22 h 6435"/>
                <a:gd name="T42" fmla="*/ 9242 w 12021"/>
                <a:gd name="T43" fmla="*/ 71 h 6435"/>
                <a:gd name="T44" fmla="*/ 9644 w 12021"/>
                <a:gd name="T45" fmla="*/ 171 h 6435"/>
                <a:gd name="T46" fmla="*/ 9955 w 12021"/>
                <a:gd name="T47" fmla="*/ 283 h 6435"/>
                <a:gd name="T48" fmla="*/ 10253 w 12021"/>
                <a:gd name="T49" fmla="*/ 423 h 6435"/>
                <a:gd name="T50" fmla="*/ 10542 w 12021"/>
                <a:gd name="T51" fmla="*/ 590 h 6435"/>
                <a:gd name="T52" fmla="*/ 10819 w 12021"/>
                <a:gd name="T53" fmla="*/ 786 h 6435"/>
                <a:gd name="T54" fmla="*/ 11145 w 12021"/>
                <a:gd name="T55" fmla="*/ 1072 h 6435"/>
                <a:gd name="T56" fmla="*/ 11370 w 12021"/>
                <a:gd name="T57" fmla="*/ 1321 h 6435"/>
                <a:gd name="T58" fmla="*/ 11561 w 12021"/>
                <a:gd name="T59" fmla="*/ 1584 h 6435"/>
                <a:gd name="T60" fmla="*/ 11719 w 12021"/>
                <a:gd name="T61" fmla="*/ 1861 h 6435"/>
                <a:gd name="T62" fmla="*/ 11845 w 12021"/>
                <a:gd name="T63" fmla="*/ 2154 h 6435"/>
                <a:gd name="T64" fmla="*/ 11936 w 12021"/>
                <a:gd name="T65" fmla="*/ 2461 h 6435"/>
                <a:gd name="T66" fmla="*/ 11995 w 12021"/>
                <a:gd name="T67" fmla="*/ 2782 h 6435"/>
                <a:gd name="T68" fmla="*/ 12020 w 12021"/>
                <a:gd name="T69" fmla="*/ 3117 h 6435"/>
                <a:gd name="T70" fmla="*/ 12011 w 12021"/>
                <a:gd name="T71" fmla="*/ 3464 h 6435"/>
                <a:gd name="T72" fmla="*/ 11968 w 12021"/>
                <a:gd name="T73" fmla="*/ 3798 h 6435"/>
                <a:gd name="T74" fmla="*/ 11891 w 12021"/>
                <a:gd name="T75" fmla="*/ 4117 h 6435"/>
                <a:gd name="T76" fmla="*/ 11779 w 12021"/>
                <a:gd name="T77" fmla="*/ 4421 h 6435"/>
                <a:gd name="T78" fmla="*/ 11634 w 12021"/>
                <a:gd name="T79" fmla="*/ 4709 h 6435"/>
                <a:gd name="T80" fmla="*/ 11455 w 12021"/>
                <a:gd name="T81" fmla="*/ 4982 h 6435"/>
                <a:gd name="T82" fmla="*/ 11241 w 12021"/>
                <a:gd name="T83" fmla="*/ 5239 h 6435"/>
                <a:gd name="T84" fmla="*/ 10992 w 12021"/>
                <a:gd name="T85" fmla="*/ 5482 h 6435"/>
                <a:gd name="T86" fmla="*/ 10732 w 12021"/>
                <a:gd name="T87" fmla="*/ 5701 h 6435"/>
                <a:gd name="T88" fmla="*/ 10463 w 12021"/>
                <a:gd name="T89" fmla="*/ 5889 h 6435"/>
                <a:gd name="T90" fmla="*/ 10180 w 12021"/>
                <a:gd name="T91" fmla="*/ 6049 h 6435"/>
                <a:gd name="T92" fmla="*/ 9884 w 12021"/>
                <a:gd name="T93" fmla="*/ 6183 h 6435"/>
                <a:gd name="T94" fmla="*/ 9574 w 12021"/>
                <a:gd name="T95" fmla="*/ 6287 h 6435"/>
                <a:gd name="T96" fmla="*/ 9251 w 12021"/>
                <a:gd name="T97" fmla="*/ 6364 h 6435"/>
                <a:gd name="T98" fmla="*/ 8914 w 12021"/>
                <a:gd name="T99" fmla="*/ 6413 h 6435"/>
                <a:gd name="T100" fmla="*/ 8475 w 12021"/>
                <a:gd name="T101" fmla="*/ 6435 h 6435"/>
                <a:gd name="T102" fmla="*/ 6356 w 12021"/>
                <a:gd name="T103" fmla="*/ 6435 h 6435"/>
                <a:gd name="T104" fmla="*/ 4237 w 12021"/>
                <a:gd name="T105" fmla="*/ 6435 h 6435"/>
                <a:gd name="T106" fmla="*/ 2118 w 12021"/>
                <a:gd name="T107" fmla="*/ 6435 h 6435"/>
                <a:gd name="T108" fmla="*/ 0 w 12021"/>
                <a:gd name="T109" fmla="*/ 6435 h 6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2021" h="6435">
                  <a:moveTo>
                    <a:pt x="0" y="6435"/>
                  </a:moveTo>
                  <a:lnTo>
                    <a:pt x="0" y="6031"/>
                  </a:lnTo>
                  <a:lnTo>
                    <a:pt x="0" y="5627"/>
                  </a:lnTo>
                  <a:lnTo>
                    <a:pt x="0" y="5223"/>
                  </a:lnTo>
                  <a:lnTo>
                    <a:pt x="0" y="4819"/>
                  </a:lnTo>
                  <a:lnTo>
                    <a:pt x="0" y="4416"/>
                  </a:lnTo>
                  <a:lnTo>
                    <a:pt x="0" y="4012"/>
                  </a:lnTo>
                  <a:lnTo>
                    <a:pt x="0" y="3608"/>
                  </a:lnTo>
                  <a:lnTo>
                    <a:pt x="0" y="3204"/>
                  </a:lnTo>
                  <a:lnTo>
                    <a:pt x="1" y="3117"/>
                  </a:lnTo>
                  <a:lnTo>
                    <a:pt x="4" y="3032"/>
                  </a:lnTo>
                  <a:lnTo>
                    <a:pt x="9" y="2947"/>
                  </a:lnTo>
                  <a:lnTo>
                    <a:pt x="16" y="2864"/>
                  </a:lnTo>
                  <a:lnTo>
                    <a:pt x="26" y="2782"/>
                  </a:lnTo>
                  <a:lnTo>
                    <a:pt x="37" y="2699"/>
                  </a:lnTo>
                  <a:lnTo>
                    <a:pt x="51" y="2619"/>
                  </a:lnTo>
                  <a:lnTo>
                    <a:pt x="66" y="2539"/>
                  </a:lnTo>
                  <a:lnTo>
                    <a:pt x="84" y="2461"/>
                  </a:lnTo>
                  <a:lnTo>
                    <a:pt x="104" y="2383"/>
                  </a:lnTo>
                  <a:lnTo>
                    <a:pt x="126" y="2305"/>
                  </a:lnTo>
                  <a:lnTo>
                    <a:pt x="150" y="2229"/>
                  </a:lnTo>
                  <a:lnTo>
                    <a:pt x="176" y="2154"/>
                  </a:lnTo>
                  <a:lnTo>
                    <a:pt x="204" y="2080"/>
                  </a:lnTo>
                  <a:lnTo>
                    <a:pt x="234" y="2006"/>
                  </a:lnTo>
                  <a:lnTo>
                    <a:pt x="266" y="1934"/>
                  </a:lnTo>
                  <a:lnTo>
                    <a:pt x="300" y="1861"/>
                  </a:lnTo>
                  <a:lnTo>
                    <a:pt x="338" y="1791"/>
                  </a:lnTo>
                  <a:lnTo>
                    <a:pt x="376" y="1721"/>
                  </a:lnTo>
                  <a:lnTo>
                    <a:pt x="417" y="1652"/>
                  </a:lnTo>
                  <a:lnTo>
                    <a:pt x="459" y="1584"/>
                  </a:lnTo>
                  <a:lnTo>
                    <a:pt x="504" y="1517"/>
                  </a:lnTo>
                  <a:lnTo>
                    <a:pt x="551" y="1450"/>
                  </a:lnTo>
                  <a:lnTo>
                    <a:pt x="600" y="1385"/>
                  </a:lnTo>
                  <a:lnTo>
                    <a:pt x="651" y="1321"/>
                  </a:lnTo>
                  <a:lnTo>
                    <a:pt x="704" y="1257"/>
                  </a:lnTo>
                  <a:lnTo>
                    <a:pt x="759" y="1195"/>
                  </a:lnTo>
                  <a:lnTo>
                    <a:pt x="816" y="1133"/>
                  </a:lnTo>
                  <a:lnTo>
                    <a:pt x="876" y="1072"/>
                  </a:lnTo>
                  <a:lnTo>
                    <a:pt x="937" y="1012"/>
                  </a:lnTo>
                  <a:lnTo>
                    <a:pt x="1000" y="953"/>
                  </a:lnTo>
                  <a:lnTo>
                    <a:pt x="1067" y="895"/>
                  </a:lnTo>
                  <a:lnTo>
                    <a:pt x="1134" y="840"/>
                  </a:lnTo>
                  <a:lnTo>
                    <a:pt x="1201" y="786"/>
                  </a:lnTo>
                  <a:lnTo>
                    <a:pt x="1270" y="735"/>
                  </a:lnTo>
                  <a:lnTo>
                    <a:pt x="1339" y="685"/>
                  </a:lnTo>
                  <a:lnTo>
                    <a:pt x="1408" y="637"/>
                  </a:lnTo>
                  <a:lnTo>
                    <a:pt x="1478" y="590"/>
                  </a:lnTo>
                  <a:lnTo>
                    <a:pt x="1549" y="546"/>
                  </a:lnTo>
                  <a:lnTo>
                    <a:pt x="1621" y="503"/>
                  </a:lnTo>
                  <a:lnTo>
                    <a:pt x="1693" y="462"/>
                  </a:lnTo>
                  <a:lnTo>
                    <a:pt x="1767" y="423"/>
                  </a:lnTo>
                  <a:lnTo>
                    <a:pt x="1841" y="385"/>
                  </a:lnTo>
                  <a:lnTo>
                    <a:pt x="1915" y="350"/>
                  </a:lnTo>
                  <a:lnTo>
                    <a:pt x="1990" y="316"/>
                  </a:lnTo>
                  <a:lnTo>
                    <a:pt x="2066" y="283"/>
                  </a:lnTo>
                  <a:lnTo>
                    <a:pt x="2142" y="253"/>
                  </a:lnTo>
                  <a:lnTo>
                    <a:pt x="2219" y="224"/>
                  </a:lnTo>
                  <a:lnTo>
                    <a:pt x="2297" y="196"/>
                  </a:lnTo>
                  <a:lnTo>
                    <a:pt x="2375" y="171"/>
                  </a:lnTo>
                  <a:lnTo>
                    <a:pt x="2454" y="147"/>
                  </a:lnTo>
                  <a:lnTo>
                    <a:pt x="2535" y="126"/>
                  </a:lnTo>
                  <a:lnTo>
                    <a:pt x="2616" y="105"/>
                  </a:lnTo>
                  <a:lnTo>
                    <a:pt x="2697" y="87"/>
                  </a:lnTo>
                  <a:lnTo>
                    <a:pt x="2778" y="71"/>
                  </a:lnTo>
                  <a:lnTo>
                    <a:pt x="2861" y="56"/>
                  </a:lnTo>
                  <a:lnTo>
                    <a:pt x="2944" y="43"/>
                  </a:lnTo>
                  <a:lnTo>
                    <a:pt x="3028" y="31"/>
                  </a:lnTo>
                  <a:lnTo>
                    <a:pt x="3112" y="22"/>
                  </a:lnTo>
                  <a:lnTo>
                    <a:pt x="3197" y="14"/>
                  </a:lnTo>
                  <a:lnTo>
                    <a:pt x="3284" y="8"/>
                  </a:lnTo>
                  <a:lnTo>
                    <a:pt x="3371" y="4"/>
                  </a:lnTo>
                  <a:lnTo>
                    <a:pt x="3546" y="0"/>
                  </a:lnTo>
                  <a:lnTo>
                    <a:pt x="4162" y="0"/>
                  </a:lnTo>
                  <a:lnTo>
                    <a:pt x="4778" y="0"/>
                  </a:lnTo>
                  <a:lnTo>
                    <a:pt x="5394" y="0"/>
                  </a:lnTo>
                  <a:lnTo>
                    <a:pt x="6010" y="0"/>
                  </a:lnTo>
                  <a:lnTo>
                    <a:pt x="6626" y="0"/>
                  </a:lnTo>
                  <a:lnTo>
                    <a:pt x="7242" y="0"/>
                  </a:lnTo>
                  <a:lnTo>
                    <a:pt x="7858" y="0"/>
                  </a:lnTo>
                  <a:lnTo>
                    <a:pt x="8475" y="0"/>
                  </a:lnTo>
                  <a:lnTo>
                    <a:pt x="8650" y="4"/>
                  </a:lnTo>
                  <a:lnTo>
                    <a:pt x="8736" y="8"/>
                  </a:lnTo>
                  <a:lnTo>
                    <a:pt x="8822" y="14"/>
                  </a:lnTo>
                  <a:lnTo>
                    <a:pt x="8907" y="22"/>
                  </a:lnTo>
                  <a:lnTo>
                    <a:pt x="8993" y="31"/>
                  </a:lnTo>
                  <a:lnTo>
                    <a:pt x="9076" y="43"/>
                  </a:lnTo>
                  <a:lnTo>
                    <a:pt x="9160" y="56"/>
                  </a:lnTo>
                  <a:lnTo>
                    <a:pt x="9242" y="71"/>
                  </a:lnTo>
                  <a:lnTo>
                    <a:pt x="9324" y="87"/>
                  </a:lnTo>
                  <a:lnTo>
                    <a:pt x="9405" y="105"/>
                  </a:lnTo>
                  <a:lnTo>
                    <a:pt x="9485" y="126"/>
                  </a:lnTo>
                  <a:lnTo>
                    <a:pt x="9644" y="171"/>
                  </a:lnTo>
                  <a:lnTo>
                    <a:pt x="9723" y="196"/>
                  </a:lnTo>
                  <a:lnTo>
                    <a:pt x="9801" y="224"/>
                  </a:lnTo>
                  <a:lnTo>
                    <a:pt x="9878" y="253"/>
                  </a:lnTo>
                  <a:lnTo>
                    <a:pt x="9955" y="283"/>
                  </a:lnTo>
                  <a:lnTo>
                    <a:pt x="10030" y="316"/>
                  </a:lnTo>
                  <a:lnTo>
                    <a:pt x="10105" y="350"/>
                  </a:lnTo>
                  <a:lnTo>
                    <a:pt x="10180" y="385"/>
                  </a:lnTo>
                  <a:lnTo>
                    <a:pt x="10253" y="423"/>
                  </a:lnTo>
                  <a:lnTo>
                    <a:pt x="10326" y="462"/>
                  </a:lnTo>
                  <a:lnTo>
                    <a:pt x="10400" y="503"/>
                  </a:lnTo>
                  <a:lnTo>
                    <a:pt x="10471" y="546"/>
                  </a:lnTo>
                  <a:lnTo>
                    <a:pt x="10542" y="590"/>
                  </a:lnTo>
                  <a:lnTo>
                    <a:pt x="10612" y="637"/>
                  </a:lnTo>
                  <a:lnTo>
                    <a:pt x="10682" y="685"/>
                  </a:lnTo>
                  <a:lnTo>
                    <a:pt x="10751" y="735"/>
                  </a:lnTo>
                  <a:lnTo>
                    <a:pt x="10819" y="786"/>
                  </a:lnTo>
                  <a:lnTo>
                    <a:pt x="10954" y="895"/>
                  </a:lnTo>
                  <a:lnTo>
                    <a:pt x="11019" y="953"/>
                  </a:lnTo>
                  <a:lnTo>
                    <a:pt x="11084" y="1012"/>
                  </a:lnTo>
                  <a:lnTo>
                    <a:pt x="11145" y="1072"/>
                  </a:lnTo>
                  <a:lnTo>
                    <a:pt x="11204" y="1133"/>
                  </a:lnTo>
                  <a:lnTo>
                    <a:pt x="11262" y="1195"/>
                  </a:lnTo>
                  <a:lnTo>
                    <a:pt x="11317" y="1257"/>
                  </a:lnTo>
                  <a:lnTo>
                    <a:pt x="11370" y="1321"/>
                  </a:lnTo>
                  <a:lnTo>
                    <a:pt x="11421" y="1385"/>
                  </a:lnTo>
                  <a:lnTo>
                    <a:pt x="11470" y="1450"/>
                  </a:lnTo>
                  <a:lnTo>
                    <a:pt x="11516" y="1517"/>
                  </a:lnTo>
                  <a:lnTo>
                    <a:pt x="11561" y="1584"/>
                  </a:lnTo>
                  <a:lnTo>
                    <a:pt x="11604" y="1652"/>
                  </a:lnTo>
                  <a:lnTo>
                    <a:pt x="11644" y="1721"/>
                  </a:lnTo>
                  <a:lnTo>
                    <a:pt x="11683" y="1791"/>
                  </a:lnTo>
                  <a:lnTo>
                    <a:pt x="11719" y="1861"/>
                  </a:lnTo>
                  <a:lnTo>
                    <a:pt x="11753" y="1934"/>
                  </a:lnTo>
                  <a:lnTo>
                    <a:pt x="11786" y="2006"/>
                  </a:lnTo>
                  <a:lnTo>
                    <a:pt x="11817" y="2080"/>
                  </a:lnTo>
                  <a:lnTo>
                    <a:pt x="11845" y="2154"/>
                  </a:lnTo>
                  <a:lnTo>
                    <a:pt x="11871" y="2229"/>
                  </a:lnTo>
                  <a:lnTo>
                    <a:pt x="11895" y="2305"/>
                  </a:lnTo>
                  <a:lnTo>
                    <a:pt x="11917" y="2383"/>
                  </a:lnTo>
                  <a:lnTo>
                    <a:pt x="11936" y="2461"/>
                  </a:lnTo>
                  <a:lnTo>
                    <a:pt x="11954" y="2539"/>
                  </a:lnTo>
                  <a:lnTo>
                    <a:pt x="11970" y="2619"/>
                  </a:lnTo>
                  <a:lnTo>
                    <a:pt x="11983" y="2699"/>
                  </a:lnTo>
                  <a:lnTo>
                    <a:pt x="11995" y="2782"/>
                  </a:lnTo>
                  <a:lnTo>
                    <a:pt x="12004" y="2864"/>
                  </a:lnTo>
                  <a:lnTo>
                    <a:pt x="12011" y="2947"/>
                  </a:lnTo>
                  <a:lnTo>
                    <a:pt x="12016" y="3032"/>
                  </a:lnTo>
                  <a:lnTo>
                    <a:pt x="12020" y="3117"/>
                  </a:lnTo>
                  <a:lnTo>
                    <a:pt x="12021" y="3204"/>
                  </a:lnTo>
                  <a:lnTo>
                    <a:pt x="12019" y="3291"/>
                  </a:lnTo>
                  <a:lnTo>
                    <a:pt x="12016" y="3378"/>
                  </a:lnTo>
                  <a:lnTo>
                    <a:pt x="12011" y="3464"/>
                  </a:lnTo>
                  <a:lnTo>
                    <a:pt x="12003" y="3549"/>
                  </a:lnTo>
                  <a:lnTo>
                    <a:pt x="11994" y="3633"/>
                  </a:lnTo>
                  <a:lnTo>
                    <a:pt x="11982" y="3716"/>
                  </a:lnTo>
                  <a:lnTo>
                    <a:pt x="11968" y="3798"/>
                  </a:lnTo>
                  <a:lnTo>
                    <a:pt x="11952" y="3879"/>
                  </a:lnTo>
                  <a:lnTo>
                    <a:pt x="11934" y="3959"/>
                  </a:lnTo>
                  <a:lnTo>
                    <a:pt x="11914" y="4039"/>
                  </a:lnTo>
                  <a:lnTo>
                    <a:pt x="11891" y="4117"/>
                  </a:lnTo>
                  <a:lnTo>
                    <a:pt x="11867" y="4195"/>
                  </a:lnTo>
                  <a:lnTo>
                    <a:pt x="11840" y="4271"/>
                  </a:lnTo>
                  <a:lnTo>
                    <a:pt x="11811" y="4346"/>
                  </a:lnTo>
                  <a:lnTo>
                    <a:pt x="11779" y="4421"/>
                  </a:lnTo>
                  <a:lnTo>
                    <a:pt x="11746" y="4495"/>
                  </a:lnTo>
                  <a:lnTo>
                    <a:pt x="11711" y="4567"/>
                  </a:lnTo>
                  <a:lnTo>
                    <a:pt x="11674" y="4638"/>
                  </a:lnTo>
                  <a:lnTo>
                    <a:pt x="11634" y="4709"/>
                  </a:lnTo>
                  <a:lnTo>
                    <a:pt x="11592" y="4778"/>
                  </a:lnTo>
                  <a:lnTo>
                    <a:pt x="11549" y="4848"/>
                  </a:lnTo>
                  <a:lnTo>
                    <a:pt x="11503" y="4916"/>
                  </a:lnTo>
                  <a:lnTo>
                    <a:pt x="11455" y="4982"/>
                  </a:lnTo>
                  <a:lnTo>
                    <a:pt x="11404" y="5048"/>
                  </a:lnTo>
                  <a:lnTo>
                    <a:pt x="11352" y="5113"/>
                  </a:lnTo>
                  <a:lnTo>
                    <a:pt x="11298" y="5177"/>
                  </a:lnTo>
                  <a:lnTo>
                    <a:pt x="11241" y="5239"/>
                  </a:lnTo>
                  <a:lnTo>
                    <a:pt x="11182" y="5302"/>
                  </a:lnTo>
                  <a:lnTo>
                    <a:pt x="11121" y="5363"/>
                  </a:lnTo>
                  <a:lnTo>
                    <a:pt x="11057" y="5423"/>
                  </a:lnTo>
                  <a:lnTo>
                    <a:pt x="10992" y="5482"/>
                  </a:lnTo>
                  <a:lnTo>
                    <a:pt x="10925" y="5540"/>
                  </a:lnTo>
                  <a:lnTo>
                    <a:pt x="10861" y="5595"/>
                  </a:lnTo>
                  <a:lnTo>
                    <a:pt x="10797" y="5648"/>
                  </a:lnTo>
                  <a:lnTo>
                    <a:pt x="10732" y="5701"/>
                  </a:lnTo>
                  <a:lnTo>
                    <a:pt x="10666" y="5750"/>
                  </a:lnTo>
                  <a:lnTo>
                    <a:pt x="10599" y="5798"/>
                  </a:lnTo>
                  <a:lnTo>
                    <a:pt x="10532" y="5844"/>
                  </a:lnTo>
                  <a:lnTo>
                    <a:pt x="10463" y="5889"/>
                  </a:lnTo>
                  <a:lnTo>
                    <a:pt x="10394" y="5932"/>
                  </a:lnTo>
                  <a:lnTo>
                    <a:pt x="10323" y="5973"/>
                  </a:lnTo>
                  <a:lnTo>
                    <a:pt x="10252" y="6012"/>
                  </a:lnTo>
                  <a:lnTo>
                    <a:pt x="10180" y="6049"/>
                  </a:lnTo>
                  <a:lnTo>
                    <a:pt x="10107" y="6085"/>
                  </a:lnTo>
                  <a:lnTo>
                    <a:pt x="10034" y="6120"/>
                  </a:lnTo>
                  <a:lnTo>
                    <a:pt x="9960" y="6152"/>
                  </a:lnTo>
                  <a:lnTo>
                    <a:pt x="9884" y="6183"/>
                  </a:lnTo>
                  <a:lnTo>
                    <a:pt x="9808" y="6211"/>
                  </a:lnTo>
                  <a:lnTo>
                    <a:pt x="9731" y="6239"/>
                  </a:lnTo>
                  <a:lnTo>
                    <a:pt x="9654" y="6264"/>
                  </a:lnTo>
                  <a:lnTo>
                    <a:pt x="9574" y="6287"/>
                  </a:lnTo>
                  <a:lnTo>
                    <a:pt x="9495" y="6309"/>
                  </a:lnTo>
                  <a:lnTo>
                    <a:pt x="9414" y="6329"/>
                  </a:lnTo>
                  <a:lnTo>
                    <a:pt x="9333" y="6348"/>
                  </a:lnTo>
                  <a:lnTo>
                    <a:pt x="9251" y="6364"/>
                  </a:lnTo>
                  <a:lnTo>
                    <a:pt x="9169" y="6379"/>
                  </a:lnTo>
                  <a:lnTo>
                    <a:pt x="9085" y="6392"/>
                  </a:lnTo>
                  <a:lnTo>
                    <a:pt x="9000" y="6403"/>
                  </a:lnTo>
                  <a:lnTo>
                    <a:pt x="8914" y="6413"/>
                  </a:lnTo>
                  <a:lnTo>
                    <a:pt x="8828" y="6421"/>
                  </a:lnTo>
                  <a:lnTo>
                    <a:pt x="8741" y="6427"/>
                  </a:lnTo>
                  <a:lnTo>
                    <a:pt x="8653" y="6431"/>
                  </a:lnTo>
                  <a:lnTo>
                    <a:pt x="8475" y="6435"/>
                  </a:lnTo>
                  <a:lnTo>
                    <a:pt x="7945" y="6435"/>
                  </a:lnTo>
                  <a:lnTo>
                    <a:pt x="7415" y="6435"/>
                  </a:lnTo>
                  <a:lnTo>
                    <a:pt x="6886" y="6435"/>
                  </a:lnTo>
                  <a:lnTo>
                    <a:pt x="6356" y="6435"/>
                  </a:lnTo>
                  <a:lnTo>
                    <a:pt x="5826" y="6435"/>
                  </a:lnTo>
                  <a:lnTo>
                    <a:pt x="5296" y="6435"/>
                  </a:lnTo>
                  <a:lnTo>
                    <a:pt x="4767" y="6435"/>
                  </a:lnTo>
                  <a:lnTo>
                    <a:pt x="4237" y="6435"/>
                  </a:lnTo>
                  <a:lnTo>
                    <a:pt x="3707" y="6435"/>
                  </a:lnTo>
                  <a:lnTo>
                    <a:pt x="3177" y="6435"/>
                  </a:lnTo>
                  <a:lnTo>
                    <a:pt x="2648" y="6435"/>
                  </a:lnTo>
                  <a:lnTo>
                    <a:pt x="2118" y="6435"/>
                  </a:lnTo>
                  <a:lnTo>
                    <a:pt x="1588" y="6435"/>
                  </a:lnTo>
                  <a:lnTo>
                    <a:pt x="1059" y="6435"/>
                  </a:lnTo>
                  <a:lnTo>
                    <a:pt x="529" y="6435"/>
                  </a:lnTo>
                  <a:lnTo>
                    <a:pt x="0" y="6435"/>
                  </a:lnTo>
                  <a:close/>
                </a:path>
              </a:pathLst>
            </a:custGeom>
            <a:solidFill>
              <a:srgbClr val="C6C5C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>
              <a:off x="6162672" y="-18932528"/>
              <a:ext cx="3008311" cy="5030785"/>
            </a:xfrm>
            <a:custGeom>
              <a:avLst/>
              <a:gdLst>
                <a:gd name="T0" fmla="*/ 1821 w 1895"/>
                <a:gd name="T1" fmla="*/ 505 h 3169"/>
                <a:gd name="T2" fmla="*/ 1746 w 1895"/>
                <a:gd name="T3" fmla="*/ 531 h 3169"/>
                <a:gd name="T4" fmla="*/ 1657 w 1895"/>
                <a:gd name="T5" fmla="*/ 504 h 3169"/>
                <a:gd name="T6" fmla="*/ 1404 w 1895"/>
                <a:gd name="T7" fmla="*/ 377 h 3169"/>
                <a:gd name="T8" fmla="*/ 1282 w 1895"/>
                <a:gd name="T9" fmla="*/ 336 h 3169"/>
                <a:gd name="T10" fmla="*/ 1162 w 1895"/>
                <a:gd name="T11" fmla="*/ 309 h 3169"/>
                <a:gd name="T12" fmla="*/ 1006 w 1895"/>
                <a:gd name="T13" fmla="*/ 296 h 3169"/>
                <a:gd name="T14" fmla="*/ 893 w 1895"/>
                <a:gd name="T15" fmla="*/ 304 h 3169"/>
                <a:gd name="T16" fmla="*/ 788 w 1895"/>
                <a:gd name="T17" fmla="*/ 328 h 3169"/>
                <a:gd name="T18" fmla="*/ 691 w 1895"/>
                <a:gd name="T19" fmla="*/ 368 h 3169"/>
                <a:gd name="T20" fmla="*/ 605 w 1895"/>
                <a:gd name="T21" fmla="*/ 424 h 3169"/>
                <a:gd name="T22" fmla="*/ 527 w 1895"/>
                <a:gd name="T23" fmla="*/ 496 h 3169"/>
                <a:gd name="T24" fmla="*/ 459 w 1895"/>
                <a:gd name="T25" fmla="*/ 582 h 3169"/>
                <a:gd name="T26" fmla="*/ 404 w 1895"/>
                <a:gd name="T27" fmla="*/ 674 h 3169"/>
                <a:gd name="T28" fmla="*/ 362 w 1895"/>
                <a:gd name="T29" fmla="*/ 771 h 3169"/>
                <a:gd name="T30" fmla="*/ 334 w 1895"/>
                <a:gd name="T31" fmla="*/ 872 h 3169"/>
                <a:gd name="T32" fmla="*/ 316 w 1895"/>
                <a:gd name="T33" fmla="*/ 1016 h 3169"/>
                <a:gd name="T34" fmla="*/ 316 w 1895"/>
                <a:gd name="T35" fmla="*/ 2037 h 3169"/>
                <a:gd name="T36" fmla="*/ 313 w 1895"/>
                <a:gd name="T37" fmla="*/ 3055 h 3169"/>
                <a:gd name="T38" fmla="*/ 295 w 1895"/>
                <a:gd name="T39" fmla="*/ 3110 h 3169"/>
                <a:gd name="T40" fmla="*/ 269 w 1895"/>
                <a:gd name="T41" fmla="*/ 3140 h 3169"/>
                <a:gd name="T42" fmla="*/ 233 w 1895"/>
                <a:gd name="T43" fmla="*/ 3159 h 3169"/>
                <a:gd name="T44" fmla="*/ 168 w 1895"/>
                <a:gd name="T45" fmla="*/ 3169 h 3169"/>
                <a:gd name="T46" fmla="*/ 63 w 1895"/>
                <a:gd name="T47" fmla="*/ 3147 h 3169"/>
                <a:gd name="T48" fmla="*/ 31 w 1895"/>
                <a:gd name="T49" fmla="*/ 3121 h 3169"/>
                <a:gd name="T50" fmla="*/ 9 w 1895"/>
                <a:gd name="T51" fmla="*/ 3085 h 3169"/>
                <a:gd name="T52" fmla="*/ 0 w 1895"/>
                <a:gd name="T53" fmla="*/ 3038 h 3169"/>
                <a:gd name="T54" fmla="*/ 0 w 1895"/>
                <a:gd name="T55" fmla="*/ 2037 h 3169"/>
                <a:gd name="T56" fmla="*/ 1 w 1895"/>
                <a:gd name="T57" fmla="*/ 1000 h 3169"/>
                <a:gd name="T58" fmla="*/ 17 w 1895"/>
                <a:gd name="T59" fmla="*/ 847 h 3169"/>
                <a:gd name="T60" fmla="*/ 55 w 1895"/>
                <a:gd name="T61" fmla="*/ 702 h 3169"/>
                <a:gd name="T62" fmla="*/ 111 w 1895"/>
                <a:gd name="T63" fmla="*/ 564 h 3169"/>
                <a:gd name="T64" fmla="*/ 187 w 1895"/>
                <a:gd name="T65" fmla="*/ 436 h 3169"/>
                <a:gd name="T66" fmla="*/ 282 w 1895"/>
                <a:gd name="T67" fmla="*/ 316 h 3169"/>
                <a:gd name="T68" fmla="*/ 393 w 1895"/>
                <a:gd name="T69" fmla="*/ 208 h 3169"/>
                <a:gd name="T70" fmla="*/ 516 w 1895"/>
                <a:gd name="T71" fmla="*/ 123 h 3169"/>
                <a:gd name="T72" fmla="*/ 626 w 1895"/>
                <a:gd name="T73" fmla="*/ 70 h 3169"/>
                <a:gd name="T74" fmla="*/ 746 w 1895"/>
                <a:gd name="T75" fmla="*/ 31 h 3169"/>
                <a:gd name="T76" fmla="*/ 898 w 1895"/>
                <a:gd name="T77" fmla="*/ 5 h 3169"/>
                <a:gd name="T78" fmla="*/ 1061 w 1895"/>
                <a:gd name="T79" fmla="*/ 1 h 3169"/>
                <a:gd name="T80" fmla="*/ 1223 w 1895"/>
                <a:gd name="T81" fmla="*/ 16 h 3169"/>
                <a:gd name="T82" fmla="*/ 1379 w 1895"/>
                <a:gd name="T83" fmla="*/ 49 h 3169"/>
                <a:gd name="T84" fmla="*/ 1531 w 1895"/>
                <a:gd name="T85" fmla="*/ 100 h 3169"/>
                <a:gd name="T86" fmla="*/ 1677 w 1895"/>
                <a:gd name="T87" fmla="*/ 168 h 3169"/>
                <a:gd name="T88" fmla="*/ 1817 w 1895"/>
                <a:gd name="T89" fmla="*/ 256 h 3169"/>
                <a:gd name="T90" fmla="*/ 1868 w 1895"/>
                <a:gd name="T91" fmla="*/ 301 h 3169"/>
                <a:gd name="T92" fmla="*/ 1893 w 1895"/>
                <a:gd name="T93" fmla="*/ 350 h 3169"/>
                <a:gd name="T94" fmla="*/ 1894 w 1895"/>
                <a:gd name="T95" fmla="*/ 388 h 3169"/>
                <a:gd name="T96" fmla="*/ 1881 w 1895"/>
                <a:gd name="T97" fmla="*/ 429 h 3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895" h="3169">
                  <a:moveTo>
                    <a:pt x="1864" y="457"/>
                  </a:moveTo>
                  <a:lnTo>
                    <a:pt x="1843" y="484"/>
                  </a:lnTo>
                  <a:lnTo>
                    <a:pt x="1821" y="505"/>
                  </a:lnTo>
                  <a:lnTo>
                    <a:pt x="1797" y="520"/>
                  </a:lnTo>
                  <a:lnTo>
                    <a:pt x="1772" y="529"/>
                  </a:lnTo>
                  <a:lnTo>
                    <a:pt x="1746" y="531"/>
                  </a:lnTo>
                  <a:lnTo>
                    <a:pt x="1717" y="528"/>
                  </a:lnTo>
                  <a:lnTo>
                    <a:pt x="1688" y="519"/>
                  </a:lnTo>
                  <a:lnTo>
                    <a:pt x="1657" y="504"/>
                  </a:lnTo>
                  <a:lnTo>
                    <a:pt x="1572" y="455"/>
                  </a:lnTo>
                  <a:lnTo>
                    <a:pt x="1488" y="413"/>
                  </a:lnTo>
                  <a:lnTo>
                    <a:pt x="1404" y="377"/>
                  </a:lnTo>
                  <a:lnTo>
                    <a:pt x="1363" y="362"/>
                  </a:lnTo>
                  <a:lnTo>
                    <a:pt x="1323" y="348"/>
                  </a:lnTo>
                  <a:lnTo>
                    <a:pt x="1282" y="336"/>
                  </a:lnTo>
                  <a:lnTo>
                    <a:pt x="1242" y="325"/>
                  </a:lnTo>
                  <a:lnTo>
                    <a:pt x="1202" y="316"/>
                  </a:lnTo>
                  <a:lnTo>
                    <a:pt x="1162" y="309"/>
                  </a:lnTo>
                  <a:lnTo>
                    <a:pt x="1123" y="303"/>
                  </a:lnTo>
                  <a:lnTo>
                    <a:pt x="1084" y="299"/>
                  </a:lnTo>
                  <a:lnTo>
                    <a:pt x="1006" y="296"/>
                  </a:lnTo>
                  <a:lnTo>
                    <a:pt x="967" y="297"/>
                  </a:lnTo>
                  <a:lnTo>
                    <a:pt x="930" y="300"/>
                  </a:lnTo>
                  <a:lnTo>
                    <a:pt x="893" y="304"/>
                  </a:lnTo>
                  <a:lnTo>
                    <a:pt x="857" y="310"/>
                  </a:lnTo>
                  <a:lnTo>
                    <a:pt x="822" y="318"/>
                  </a:lnTo>
                  <a:lnTo>
                    <a:pt x="788" y="328"/>
                  </a:lnTo>
                  <a:lnTo>
                    <a:pt x="755" y="340"/>
                  </a:lnTo>
                  <a:lnTo>
                    <a:pt x="722" y="353"/>
                  </a:lnTo>
                  <a:lnTo>
                    <a:pt x="691" y="368"/>
                  </a:lnTo>
                  <a:lnTo>
                    <a:pt x="662" y="385"/>
                  </a:lnTo>
                  <a:lnTo>
                    <a:pt x="633" y="404"/>
                  </a:lnTo>
                  <a:lnTo>
                    <a:pt x="605" y="424"/>
                  </a:lnTo>
                  <a:lnTo>
                    <a:pt x="578" y="446"/>
                  </a:lnTo>
                  <a:lnTo>
                    <a:pt x="552" y="470"/>
                  </a:lnTo>
                  <a:lnTo>
                    <a:pt x="527" y="496"/>
                  </a:lnTo>
                  <a:lnTo>
                    <a:pt x="503" y="524"/>
                  </a:lnTo>
                  <a:lnTo>
                    <a:pt x="480" y="552"/>
                  </a:lnTo>
                  <a:lnTo>
                    <a:pt x="459" y="582"/>
                  </a:lnTo>
                  <a:lnTo>
                    <a:pt x="439" y="612"/>
                  </a:lnTo>
                  <a:lnTo>
                    <a:pt x="421" y="643"/>
                  </a:lnTo>
                  <a:lnTo>
                    <a:pt x="404" y="674"/>
                  </a:lnTo>
                  <a:lnTo>
                    <a:pt x="389" y="706"/>
                  </a:lnTo>
                  <a:lnTo>
                    <a:pt x="375" y="738"/>
                  </a:lnTo>
                  <a:lnTo>
                    <a:pt x="362" y="771"/>
                  </a:lnTo>
                  <a:lnTo>
                    <a:pt x="351" y="804"/>
                  </a:lnTo>
                  <a:lnTo>
                    <a:pt x="342" y="838"/>
                  </a:lnTo>
                  <a:lnTo>
                    <a:pt x="334" y="872"/>
                  </a:lnTo>
                  <a:lnTo>
                    <a:pt x="327" y="908"/>
                  </a:lnTo>
                  <a:lnTo>
                    <a:pt x="319" y="979"/>
                  </a:lnTo>
                  <a:lnTo>
                    <a:pt x="316" y="1016"/>
                  </a:lnTo>
                  <a:lnTo>
                    <a:pt x="316" y="1054"/>
                  </a:lnTo>
                  <a:lnTo>
                    <a:pt x="316" y="1546"/>
                  </a:lnTo>
                  <a:lnTo>
                    <a:pt x="316" y="2037"/>
                  </a:lnTo>
                  <a:lnTo>
                    <a:pt x="316" y="2528"/>
                  </a:lnTo>
                  <a:lnTo>
                    <a:pt x="316" y="3020"/>
                  </a:lnTo>
                  <a:lnTo>
                    <a:pt x="313" y="3055"/>
                  </a:lnTo>
                  <a:lnTo>
                    <a:pt x="306" y="3085"/>
                  </a:lnTo>
                  <a:lnTo>
                    <a:pt x="301" y="3098"/>
                  </a:lnTo>
                  <a:lnTo>
                    <a:pt x="295" y="3110"/>
                  </a:lnTo>
                  <a:lnTo>
                    <a:pt x="287" y="3121"/>
                  </a:lnTo>
                  <a:lnTo>
                    <a:pt x="279" y="3131"/>
                  </a:lnTo>
                  <a:lnTo>
                    <a:pt x="269" y="3140"/>
                  </a:lnTo>
                  <a:lnTo>
                    <a:pt x="258" y="3147"/>
                  </a:lnTo>
                  <a:lnTo>
                    <a:pt x="246" y="3153"/>
                  </a:lnTo>
                  <a:lnTo>
                    <a:pt x="233" y="3159"/>
                  </a:lnTo>
                  <a:lnTo>
                    <a:pt x="203" y="3166"/>
                  </a:lnTo>
                  <a:lnTo>
                    <a:pt x="186" y="3168"/>
                  </a:lnTo>
                  <a:lnTo>
                    <a:pt x="168" y="3169"/>
                  </a:lnTo>
                  <a:lnTo>
                    <a:pt x="127" y="3166"/>
                  </a:lnTo>
                  <a:lnTo>
                    <a:pt x="92" y="3159"/>
                  </a:lnTo>
                  <a:lnTo>
                    <a:pt x="63" y="3147"/>
                  </a:lnTo>
                  <a:lnTo>
                    <a:pt x="40" y="3131"/>
                  </a:lnTo>
                  <a:lnTo>
                    <a:pt x="35" y="3126"/>
                  </a:lnTo>
                  <a:lnTo>
                    <a:pt x="31" y="3121"/>
                  </a:lnTo>
                  <a:lnTo>
                    <a:pt x="22" y="3110"/>
                  </a:lnTo>
                  <a:lnTo>
                    <a:pt x="15" y="3098"/>
                  </a:lnTo>
                  <a:lnTo>
                    <a:pt x="9" y="3085"/>
                  </a:lnTo>
                  <a:lnTo>
                    <a:pt x="5" y="3070"/>
                  </a:lnTo>
                  <a:lnTo>
                    <a:pt x="2" y="3055"/>
                  </a:lnTo>
                  <a:lnTo>
                    <a:pt x="0" y="3038"/>
                  </a:lnTo>
                  <a:lnTo>
                    <a:pt x="0" y="3020"/>
                  </a:lnTo>
                  <a:lnTo>
                    <a:pt x="0" y="2528"/>
                  </a:lnTo>
                  <a:lnTo>
                    <a:pt x="0" y="2037"/>
                  </a:lnTo>
                  <a:lnTo>
                    <a:pt x="0" y="1546"/>
                  </a:lnTo>
                  <a:lnTo>
                    <a:pt x="0" y="1054"/>
                  </a:lnTo>
                  <a:lnTo>
                    <a:pt x="1" y="1000"/>
                  </a:lnTo>
                  <a:lnTo>
                    <a:pt x="4" y="948"/>
                  </a:lnTo>
                  <a:lnTo>
                    <a:pt x="10" y="897"/>
                  </a:lnTo>
                  <a:lnTo>
                    <a:pt x="17" y="847"/>
                  </a:lnTo>
                  <a:lnTo>
                    <a:pt x="27" y="797"/>
                  </a:lnTo>
                  <a:lnTo>
                    <a:pt x="40" y="749"/>
                  </a:lnTo>
                  <a:lnTo>
                    <a:pt x="55" y="702"/>
                  </a:lnTo>
                  <a:lnTo>
                    <a:pt x="71" y="655"/>
                  </a:lnTo>
                  <a:lnTo>
                    <a:pt x="90" y="609"/>
                  </a:lnTo>
                  <a:lnTo>
                    <a:pt x="111" y="564"/>
                  </a:lnTo>
                  <a:lnTo>
                    <a:pt x="134" y="520"/>
                  </a:lnTo>
                  <a:lnTo>
                    <a:pt x="159" y="478"/>
                  </a:lnTo>
                  <a:lnTo>
                    <a:pt x="187" y="436"/>
                  </a:lnTo>
                  <a:lnTo>
                    <a:pt x="216" y="395"/>
                  </a:lnTo>
                  <a:lnTo>
                    <a:pt x="248" y="355"/>
                  </a:lnTo>
                  <a:lnTo>
                    <a:pt x="282" y="316"/>
                  </a:lnTo>
                  <a:lnTo>
                    <a:pt x="318" y="278"/>
                  </a:lnTo>
                  <a:lnTo>
                    <a:pt x="355" y="242"/>
                  </a:lnTo>
                  <a:lnTo>
                    <a:pt x="393" y="208"/>
                  </a:lnTo>
                  <a:lnTo>
                    <a:pt x="433" y="177"/>
                  </a:lnTo>
                  <a:lnTo>
                    <a:pt x="474" y="149"/>
                  </a:lnTo>
                  <a:lnTo>
                    <a:pt x="516" y="123"/>
                  </a:lnTo>
                  <a:lnTo>
                    <a:pt x="559" y="100"/>
                  </a:lnTo>
                  <a:lnTo>
                    <a:pt x="603" y="79"/>
                  </a:lnTo>
                  <a:lnTo>
                    <a:pt x="626" y="70"/>
                  </a:lnTo>
                  <a:lnTo>
                    <a:pt x="649" y="61"/>
                  </a:lnTo>
                  <a:lnTo>
                    <a:pt x="696" y="45"/>
                  </a:lnTo>
                  <a:lnTo>
                    <a:pt x="746" y="31"/>
                  </a:lnTo>
                  <a:lnTo>
                    <a:pt x="795" y="20"/>
                  </a:lnTo>
                  <a:lnTo>
                    <a:pt x="846" y="11"/>
                  </a:lnTo>
                  <a:lnTo>
                    <a:pt x="898" y="5"/>
                  </a:lnTo>
                  <a:lnTo>
                    <a:pt x="952" y="2"/>
                  </a:lnTo>
                  <a:lnTo>
                    <a:pt x="1006" y="0"/>
                  </a:lnTo>
                  <a:lnTo>
                    <a:pt x="1061" y="1"/>
                  </a:lnTo>
                  <a:lnTo>
                    <a:pt x="1116" y="4"/>
                  </a:lnTo>
                  <a:lnTo>
                    <a:pt x="1169" y="9"/>
                  </a:lnTo>
                  <a:lnTo>
                    <a:pt x="1223" y="16"/>
                  </a:lnTo>
                  <a:lnTo>
                    <a:pt x="1275" y="25"/>
                  </a:lnTo>
                  <a:lnTo>
                    <a:pt x="1327" y="36"/>
                  </a:lnTo>
                  <a:lnTo>
                    <a:pt x="1379" y="49"/>
                  </a:lnTo>
                  <a:lnTo>
                    <a:pt x="1430" y="64"/>
                  </a:lnTo>
                  <a:lnTo>
                    <a:pt x="1481" y="81"/>
                  </a:lnTo>
                  <a:lnTo>
                    <a:pt x="1531" y="100"/>
                  </a:lnTo>
                  <a:lnTo>
                    <a:pt x="1580" y="121"/>
                  </a:lnTo>
                  <a:lnTo>
                    <a:pt x="1629" y="144"/>
                  </a:lnTo>
                  <a:lnTo>
                    <a:pt x="1677" y="168"/>
                  </a:lnTo>
                  <a:lnTo>
                    <a:pt x="1724" y="195"/>
                  </a:lnTo>
                  <a:lnTo>
                    <a:pt x="1771" y="225"/>
                  </a:lnTo>
                  <a:lnTo>
                    <a:pt x="1817" y="256"/>
                  </a:lnTo>
                  <a:lnTo>
                    <a:pt x="1846" y="278"/>
                  </a:lnTo>
                  <a:lnTo>
                    <a:pt x="1858" y="289"/>
                  </a:lnTo>
                  <a:lnTo>
                    <a:pt x="1868" y="301"/>
                  </a:lnTo>
                  <a:lnTo>
                    <a:pt x="1884" y="325"/>
                  </a:lnTo>
                  <a:lnTo>
                    <a:pt x="1889" y="337"/>
                  </a:lnTo>
                  <a:lnTo>
                    <a:pt x="1893" y="350"/>
                  </a:lnTo>
                  <a:lnTo>
                    <a:pt x="1895" y="362"/>
                  </a:lnTo>
                  <a:lnTo>
                    <a:pt x="1895" y="375"/>
                  </a:lnTo>
                  <a:lnTo>
                    <a:pt x="1894" y="388"/>
                  </a:lnTo>
                  <a:lnTo>
                    <a:pt x="1891" y="401"/>
                  </a:lnTo>
                  <a:lnTo>
                    <a:pt x="1887" y="415"/>
                  </a:lnTo>
                  <a:lnTo>
                    <a:pt x="1881" y="429"/>
                  </a:lnTo>
                  <a:lnTo>
                    <a:pt x="1874" y="443"/>
                  </a:lnTo>
                  <a:lnTo>
                    <a:pt x="1864" y="45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8" name="Freeform 28"/>
            <p:cNvSpPr>
              <a:spLocks noEditPoints="1"/>
            </p:cNvSpPr>
            <p:nvPr/>
          </p:nvSpPr>
          <p:spPr bwMode="auto">
            <a:xfrm>
              <a:off x="10372728" y="-18932528"/>
              <a:ext cx="3192469" cy="5137155"/>
            </a:xfrm>
            <a:custGeom>
              <a:avLst/>
              <a:gdLst>
                <a:gd name="T0" fmla="*/ 327 w 2011"/>
                <a:gd name="T1" fmla="*/ 2328 h 3236"/>
                <a:gd name="T2" fmla="*/ 388 w 2011"/>
                <a:gd name="T3" fmla="*/ 2530 h 3236"/>
                <a:gd name="T4" fmla="*/ 503 w 2011"/>
                <a:gd name="T5" fmla="*/ 2711 h 3236"/>
                <a:gd name="T6" fmla="*/ 632 w 2011"/>
                <a:gd name="T7" fmla="*/ 2832 h 3236"/>
                <a:gd name="T8" fmla="*/ 787 w 2011"/>
                <a:gd name="T9" fmla="*/ 2908 h 3236"/>
                <a:gd name="T10" fmla="*/ 967 w 2011"/>
                <a:gd name="T11" fmla="*/ 2939 h 3236"/>
                <a:gd name="T12" fmla="*/ 1155 w 2011"/>
                <a:gd name="T13" fmla="*/ 2926 h 3236"/>
                <a:gd name="T14" fmla="*/ 1320 w 2011"/>
                <a:gd name="T15" fmla="*/ 2868 h 3236"/>
                <a:gd name="T16" fmla="*/ 1459 w 2011"/>
                <a:gd name="T17" fmla="*/ 2766 h 3236"/>
                <a:gd name="T18" fmla="*/ 1572 w 2011"/>
                <a:gd name="T19" fmla="*/ 2623 h 3236"/>
                <a:gd name="T20" fmla="*/ 1649 w 2011"/>
                <a:gd name="T21" fmla="*/ 2465 h 3236"/>
                <a:gd name="T22" fmla="*/ 1694 w 2011"/>
                <a:gd name="T23" fmla="*/ 2256 h 3236"/>
                <a:gd name="T24" fmla="*/ 1692 w 2011"/>
                <a:gd name="T25" fmla="*/ 1972 h 3236"/>
                <a:gd name="T26" fmla="*/ 1639 w 2011"/>
                <a:gd name="T27" fmla="*/ 1838 h 3236"/>
                <a:gd name="T28" fmla="*/ 1530 w 2011"/>
                <a:gd name="T29" fmla="*/ 1764 h 3236"/>
                <a:gd name="T30" fmla="*/ 610 w 2011"/>
                <a:gd name="T31" fmla="*/ 1745 h 3236"/>
                <a:gd name="T32" fmla="*/ 454 w 2011"/>
                <a:gd name="T33" fmla="*/ 1774 h 3236"/>
                <a:gd name="T34" fmla="*/ 357 w 2011"/>
                <a:gd name="T35" fmla="*/ 1860 h 3236"/>
                <a:gd name="T36" fmla="*/ 316 w 2011"/>
                <a:gd name="T37" fmla="*/ 2005 h 3236"/>
                <a:gd name="T38" fmla="*/ 10 w 2011"/>
                <a:gd name="T39" fmla="*/ 1685 h 3236"/>
                <a:gd name="T40" fmla="*/ 73 w 2011"/>
                <a:gd name="T41" fmla="*/ 1564 h 3236"/>
                <a:gd name="T42" fmla="*/ 194 w 2011"/>
                <a:gd name="T43" fmla="*/ 1501 h 3236"/>
                <a:gd name="T44" fmla="*/ 1401 w 2011"/>
                <a:gd name="T45" fmla="*/ 1491 h 3236"/>
                <a:gd name="T46" fmla="*/ 1556 w 2011"/>
                <a:gd name="T47" fmla="*/ 1461 h 3236"/>
                <a:gd name="T48" fmla="*/ 1654 w 2011"/>
                <a:gd name="T49" fmla="*/ 1375 h 3236"/>
                <a:gd name="T50" fmla="*/ 1695 w 2011"/>
                <a:gd name="T51" fmla="*/ 1231 h 3236"/>
                <a:gd name="T52" fmla="*/ 1685 w 2011"/>
                <a:gd name="T53" fmla="*/ 907 h 3236"/>
                <a:gd name="T54" fmla="*/ 1622 w 2011"/>
                <a:gd name="T55" fmla="*/ 706 h 3236"/>
                <a:gd name="T56" fmla="*/ 1508 w 2011"/>
                <a:gd name="T57" fmla="*/ 524 h 3236"/>
                <a:gd name="T58" fmla="*/ 1378 w 2011"/>
                <a:gd name="T59" fmla="*/ 404 h 3236"/>
                <a:gd name="T60" fmla="*/ 1224 w 2011"/>
                <a:gd name="T61" fmla="*/ 328 h 3236"/>
                <a:gd name="T62" fmla="*/ 1045 w 2011"/>
                <a:gd name="T63" fmla="*/ 297 h 3236"/>
                <a:gd name="T64" fmla="*/ 831 w 2011"/>
                <a:gd name="T65" fmla="*/ 319 h 3236"/>
                <a:gd name="T66" fmla="*/ 634 w 2011"/>
                <a:gd name="T67" fmla="*/ 410 h 3236"/>
                <a:gd name="T68" fmla="*/ 459 w 2011"/>
                <a:gd name="T69" fmla="*/ 573 h 3236"/>
                <a:gd name="T70" fmla="*/ 350 w 2011"/>
                <a:gd name="T71" fmla="*/ 709 h 3236"/>
                <a:gd name="T72" fmla="*/ 246 w 2011"/>
                <a:gd name="T73" fmla="*/ 733 h 3236"/>
                <a:gd name="T74" fmla="*/ 151 w 2011"/>
                <a:gd name="T75" fmla="*/ 674 h 3236"/>
                <a:gd name="T76" fmla="*/ 115 w 2011"/>
                <a:gd name="T77" fmla="*/ 586 h 3236"/>
                <a:gd name="T78" fmla="*/ 211 w 2011"/>
                <a:gd name="T79" fmla="*/ 381 h 3236"/>
                <a:gd name="T80" fmla="*/ 435 w 2011"/>
                <a:gd name="T81" fmla="*/ 157 h 3236"/>
                <a:gd name="T82" fmla="*/ 631 w 2011"/>
                <a:gd name="T83" fmla="*/ 59 h 3236"/>
                <a:gd name="T84" fmla="*/ 895 w 2011"/>
                <a:gd name="T85" fmla="*/ 5 h 3236"/>
                <a:gd name="T86" fmla="*/ 1166 w 2011"/>
                <a:gd name="T87" fmla="*/ 11 h 3236"/>
                <a:gd name="T88" fmla="*/ 1408 w 2011"/>
                <a:gd name="T89" fmla="*/ 77 h 3236"/>
                <a:gd name="T90" fmla="*/ 1618 w 2011"/>
                <a:gd name="T91" fmla="*/ 204 h 3236"/>
                <a:gd name="T92" fmla="*/ 1796 w 2011"/>
                <a:gd name="T93" fmla="*/ 390 h 3236"/>
                <a:gd name="T94" fmla="*/ 1922 w 2011"/>
                <a:gd name="T95" fmla="*/ 606 h 3236"/>
                <a:gd name="T96" fmla="*/ 1994 w 2011"/>
                <a:gd name="T97" fmla="*/ 846 h 3236"/>
                <a:gd name="T98" fmla="*/ 2011 w 2011"/>
                <a:gd name="T99" fmla="*/ 1617 h 3236"/>
                <a:gd name="T100" fmla="*/ 1994 w 2011"/>
                <a:gd name="T101" fmla="*/ 2389 h 3236"/>
                <a:gd name="T102" fmla="*/ 1922 w 2011"/>
                <a:gd name="T103" fmla="*/ 2626 h 3236"/>
                <a:gd name="T104" fmla="*/ 1796 w 2011"/>
                <a:gd name="T105" fmla="*/ 2841 h 3236"/>
                <a:gd name="T106" fmla="*/ 1618 w 2011"/>
                <a:gd name="T107" fmla="*/ 3027 h 3236"/>
                <a:gd name="T108" fmla="*/ 1408 w 2011"/>
                <a:gd name="T109" fmla="*/ 3156 h 3236"/>
                <a:gd name="T110" fmla="*/ 1217 w 2011"/>
                <a:gd name="T111" fmla="*/ 3216 h 3236"/>
                <a:gd name="T112" fmla="*/ 950 w 2011"/>
                <a:gd name="T113" fmla="*/ 3234 h 3236"/>
                <a:gd name="T114" fmla="*/ 696 w 2011"/>
                <a:gd name="T115" fmla="*/ 3191 h 3236"/>
                <a:gd name="T116" fmla="*/ 473 w 2011"/>
                <a:gd name="T117" fmla="*/ 3086 h 3236"/>
                <a:gd name="T118" fmla="*/ 318 w 2011"/>
                <a:gd name="T119" fmla="*/ 2958 h 3236"/>
                <a:gd name="T120" fmla="*/ 158 w 2011"/>
                <a:gd name="T121" fmla="*/ 2758 h 3236"/>
                <a:gd name="T122" fmla="*/ 53 w 2011"/>
                <a:gd name="T123" fmla="*/ 2534 h 3236"/>
                <a:gd name="T124" fmla="*/ 4 w 2011"/>
                <a:gd name="T125" fmla="*/ 2287 h 3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011" h="3236">
                  <a:moveTo>
                    <a:pt x="315" y="2041"/>
                  </a:moveTo>
                  <a:lnTo>
                    <a:pt x="315" y="2181"/>
                  </a:lnTo>
                  <a:lnTo>
                    <a:pt x="316" y="2219"/>
                  </a:lnTo>
                  <a:lnTo>
                    <a:pt x="318" y="2256"/>
                  </a:lnTo>
                  <a:lnTo>
                    <a:pt x="327" y="2328"/>
                  </a:lnTo>
                  <a:lnTo>
                    <a:pt x="334" y="2363"/>
                  </a:lnTo>
                  <a:lnTo>
                    <a:pt x="342" y="2398"/>
                  </a:lnTo>
                  <a:lnTo>
                    <a:pt x="351" y="2432"/>
                  </a:lnTo>
                  <a:lnTo>
                    <a:pt x="362" y="2465"/>
                  </a:lnTo>
                  <a:lnTo>
                    <a:pt x="388" y="2530"/>
                  </a:lnTo>
                  <a:lnTo>
                    <a:pt x="421" y="2593"/>
                  </a:lnTo>
                  <a:lnTo>
                    <a:pt x="439" y="2623"/>
                  </a:lnTo>
                  <a:lnTo>
                    <a:pt x="459" y="2653"/>
                  </a:lnTo>
                  <a:lnTo>
                    <a:pt x="480" y="2683"/>
                  </a:lnTo>
                  <a:lnTo>
                    <a:pt x="503" y="2711"/>
                  </a:lnTo>
                  <a:lnTo>
                    <a:pt x="527" y="2740"/>
                  </a:lnTo>
                  <a:lnTo>
                    <a:pt x="552" y="2766"/>
                  </a:lnTo>
                  <a:lnTo>
                    <a:pt x="577" y="2790"/>
                  </a:lnTo>
                  <a:lnTo>
                    <a:pt x="604" y="2812"/>
                  </a:lnTo>
                  <a:lnTo>
                    <a:pt x="632" y="2832"/>
                  </a:lnTo>
                  <a:lnTo>
                    <a:pt x="661" y="2851"/>
                  </a:lnTo>
                  <a:lnTo>
                    <a:pt x="691" y="2868"/>
                  </a:lnTo>
                  <a:lnTo>
                    <a:pt x="722" y="2883"/>
                  </a:lnTo>
                  <a:lnTo>
                    <a:pt x="754" y="2896"/>
                  </a:lnTo>
                  <a:lnTo>
                    <a:pt x="787" y="2908"/>
                  </a:lnTo>
                  <a:lnTo>
                    <a:pt x="821" y="2918"/>
                  </a:lnTo>
                  <a:lnTo>
                    <a:pt x="855" y="2926"/>
                  </a:lnTo>
                  <a:lnTo>
                    <a:pt x="891" y="2932"/>
                  </a:lnTo>
                  <a:lnTo>
                    <a:pt x="928" y="2936"/>
                  </a:lnTo>
                  <a:lnTo>
                    <a:pt x="967" y="2939"/>
                  </a:lnTo>
                  <a:lnTo>
                    <a:pt x="1006" y="2940"/>
                  </a:lnTo>
                  <a:lnTo>
                    <a:pt x="1045" y="2939"/>
                  </a:lnTo>
                  <a:lnTo>
                    <a:pt x="1083" y="2936"/>
                  </a:lnTo>
                  <a:lnTo>
                    <a:pt x="1119" y="2932"/>
                  </a:lnTo>
                  <a:lnTo>
                    <a:pt x="1155" y="2926"/>
                  </a:lnTo>
                  <a:lnTo>
                    <a:pt x="1190" y="2918"/>
                  </a:lnTo>
                  <a:lnTo>
                    <a:pt x="1224" y="2908"/>
                  </a:lnTo>
                  <a:lnTo>
                    <a:pt x="1257" y="2896"/>
                  </a:lnTo>
                  <a:lnTo>
                    <a:pt x="1289" y="2883"/>
                  </a:lnTo>
                  <a:lnTo>
                    <a:pt x="1320" y="2868"/>
                  </a:lnTo>
                  <a:lnTo>
                    <a:pt x="1350" y="2851"/>
                  </a:lnTo>
                  <a:lnTo>
                    <a:pt x="1378" y="2832"/>
                  </a:lnTo>
                  <a:lnTo>
                    <a:pt x="1406" y="2812"/>
                  </a:lnTo>
                  <a:lnTo>
                    <a:pt x="1433" y="2790"/>
                  </a:lnTo>
                  <a:lnTo>
                    <a:pt x="1459" y="2766"/>
                  </a:lnTo>
                  <a:lnTo>
                    <a:pt x="1484" y="2740"/>
                  </a:lnTo>
                  <a:lnTo>
                    <a:pt x="1508" y="2711"/>
                  </a:lnTo>
                  <a:lnTo>
                    <a:pt x="1531" y="2683"/>
                  </a:lnTo>
                  <a:lnTo>
                    <a:pt x="1552" y="2653"/>
                  </a:lnTo>
                  <a:lnTo>
                    <a:pt x="1572" y="2623"/>
                  </a:lnTo>
                  <a:lnTo>
                    <a:pt x="1590" y="2593"/>
                  </a:lnTo>
                  <a:lnTo>
                    <a:pt x="1607" y="2562"/>
                  </a:lnTo>
                  <a:lnTo>
                    <a:pt x="1622" y="2530"/>
                  </a:lnTo>
                  <a:lnTo>
                    <a:pt x="1636" y="2498"/>
                  </a:lnTo>
                  <a:lnTo>
                    <a:pt x="1649" y="2465"/>
                  </a:lnTo>
                  <a:lnTo>
                    <a:pt x="1660" y="2432"/>
                  </a:lnTo>
                  <a:lnTo>
                    <a:pt x="1669" y="2398"/>
                  </a:lnTo>
                  <a:lnTo>
                    <a:pt x="1678" y="2363"/>
                  </a:lnTo>
                  <a:lnTo>
                    <a:pt x="1685" y="2328"/>
                  </a:lnTo>
                  <a:lnTo>
                    <a:pt x="1694" y="2256"/>
                  </a:lnTo>
                  <a:lnTo>
                    <a:pt x="1696" y="2219"/>
                  </a:lnTo>
                  <a:lnTo>
                    <a:pt x="1697" y="2181"/>
                  </a:lnTo>
                  <a:lnTo>
                    <a:pt x="1697" y="2041"/>
                  </a:lnTo>
                  <a:lnTo>
                    <a:pt x="1695" y="2005"/>
                  </a:lnTo>
                  <a:lnTo>
                    <a:pt x="1692" y="1972"/>
                  </a:lnTo>
                  <a:lnTo>
                    <a:pt x="1686" y="1941"/>
                  </a:lnTo>
                  <a:lnTo>
                    <a:pt x="1678" y="1912"/>
                  </a:lnTo>
                  <a:lnTo>
                    <a:pt x="1667" y="1884"/>
                  </a:lnTo>
                  <a:lnTo>
                    <a:pt x="1654" y="1860"/>
                  </a:lnTo>
                  <a:lnTo>
                    <a:pt x="1639" y="1838"/>
                  </a:lnTo>
                  <a:lnTo>
                    <a:pt x="1622" y="1819"/>
                  </a:lnTo>
                  <a:lnTo>
                    <a:pt x="1602" y="1802"/>
                  </a:lnTo>
                  <a:lnTo>
                    <a:pt x="1580" y="1787"/>
                  </a:lnTo>
                  <a:lnTo>
                    <a:pt x="1556" y="1774"/>
                  </a:lnTo>
                  <a:lnTo>
                    <a:pt x="1530" y="1764"/>
                  </a:lnTo>
                  <a:lnTo>
                    <a:pt x="1501" y="1756"/>
                  </a:lnTo>
                  <a:lnTo>
                    <a:pt x="1470" y="1750"/>
                  </a:lnTo>
                  <a:lnTo>
                    <a:pt x="1437" y="1746"/>
                  </a:lnTo>
                  <a:lnTo>
                    <a:pt x="1401" y="1745"/>
                  </a:lnTo>
                  <a:lnTo>
                    <a:pt x="610" y="1745"/>
                  </a:lnTo>
                  <a:lnTo>
                    <a:pt x="574" y="1746"/>
                  </a:lnTo>
                  <a:lnTo>
                    <a:pt x="541" y="1750"/>
                  </a:lnTo>
                  <a:lnTo>
                    <a:pt x="510" y="1756"/>
                  </a:lnTo>
                  <a:lnTo>
                    <a:pt x="481" y="1764"/>
                  </a:lnTo>
                  <a:lnTo>
                    <a:pt x="454" y="1774"/>
                  </a:lnTo>
                  <a:lnTo>
                    <a:pt x="430" y="1787"/>
                  </a:lnTo>
                  <a:lnTo>
                    <a:pt x="408" y="1802"/>
                  </a:lnTo>
                  <a:lnTo>
                    <a:pt x="389" y="1819"/>
                  </a:lnTo>
                  <a:lnTo>
                    <a:pt x="372" y="1838"/>
                  </a:lnTo>
                  <a:lnTo>
                    <a:pt x="357" y="1860"/>
                  </a:lnTo>
                  <a:lnTo>
                    <a:pt x="344" y="1884"/>
                  </a:lnTo>
                  <a:lnTo>
                    <a:pt x="334" y="1912"/>
                  </a:lnTo>
                  <a:lnTo>
                    <a:pt x="326" y="1941"/>
                  </a:lnTo>
                  <a:lnTo>
                    <a:pt x="320" y="1972"/>
                  </a:lnTo>
                  <a:lnTo>
                    <a:pt x="316" y="2005"/>
                  </a:lnTo>
                  <a:lnTo>
                    <a:pt x="315" y="2041"/>
                  </a:lnTo>
                  <a:close/>
                  <a:moveTo>
                    <a:pt x="0" y="1785"/>
                  </a:moveTo>
                  <a:lnTo>
                    <a:pt x="1" y="1750"/>
                  </a:lnTo>
                  <a:lnTo>
                    <a:pt x="4" y="1716"/>
                  </a:lnTo>
                  <a:lnTo>
                    <a:pt x="10" y="1685"/>
                  </a:lnTo>
                  <a:lnTo>
                    <a:pt x="18" y="1656"/>
                  </a:lnTo>
                  <a:lnTo>
                    <a:pt x="28" y="1630"/>
                  </a:lnTo>
                  <a:lnTo>
                    <a:pt x="41" y="1606"/>
                  </a:lnTo>
                  <a:lnTo>
                    <a:pt x="56" y="1584"/>
                  </a:lnTo>
                  <a:lnTo>
                    <a:pt x="73" y="1564"/>
                  </a:lnTo>
                  <a:lnTo>
                    <a:pt x="93" y="1547"/>
                  </a:lnTo>
                  <a:lnTo>
                    <a:pt x="115" y="1532"/>
                  </a:lnTo>
                  <a:lnTo>
                    <a:pt x="139" y="1520"/>
                  </a:lnTo>
                  <a:lnTo>
                    <a:pt x="165" y="1509"/>
                  </a:lnTo>
                  <a:lnTo>
                    <a:pt x="194" y="1501"/>
                  </a:lnTo>
                  <a:lnTo>
                    <a:pt x="225" y="1495"/>
                  </a:lnTo>
                  <a:lnTo>
                    <a:pt x="259" y="1492"/>
                  </a:lnTo>
                  <a:lnTo>
                    <a:pt x="295" y="1491"/>
                  </a:lnTo>
                  <a:lnTo>
                    <a:pt x="847" y="1491"/>
                  </a:lnTo>
                  <a:lnTo>
                    <a:pt x="1401" y="1491"/>
                  </a:lnTo>
                  <a:lnTo>
                    <a:pt x="1437" y="1490"/>
                  </a:lnTo>
                  <a:lnTo>
                    <a:pt x="1470" y="1486"/>
                  </a:lnTo>
                  <a:lnTo>
                    <a:pt x="1501" y="1480"/>
                  </a:lnTo>
                  <a:lnTo>
                    <a:pt x="1530" y="1471"/>
                  </a:lnTo>
                  <a:lnTo>
                    <a:pt x="1556" y="1461"/>
                  </a:lnTo>
                  <a:lnTo>
                    <a:pt x="1580" y="1448"/>
                  </a:lnTo>
                  <a:lnTo>
                    <a:pt x="1602" y="1433"/>
                  </a:lnTo>
                  <a:lnTo>
                    <a:pt x="1622" y="1416"/>
                  </a:lnTo>
                  <a:lnTo>
                    <a:pt x="1639" y="1397"/>
                  </a:lnTo>
                  <a:lnTo>
                    <a:pt x="1654" y="1375"/>
                  </a:lnTo>
                  <a:lnTo>
                    <a:pt x="1667" y="1351"/>
                  </a:lnTo>
                  <a:lnTo>
                    <a:pt x="1678" y="1324"/>
                  </a:lnTo>
                  <a:lnTo>
                    <a:pt x="1686" y="1295"/>
                  </a:lnTo>
                  <a:lnTo>
                    <a:pt x="1692" y="1264"/>
                  </a:lnTo>
                  <a:lnTo>
                    <a:pt x="1695" y="1231"/>
                  </a:lnTo>
                  <a:lnTo>
                    <a:pt x="1697" y="1195"/>
                  </a:lnTo>
                  <a:lnTo>
                    <a:pt x="1697" y="1053"/>
                  </a:lnTo>
                  <a:lnTo>
                    <a:pt x="1696" y="1016"/>
                  </a:lnTo>
                  <a:lnTo>
                    <a:pt x="1694" y="979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69" y="838"/>
                  </a:lnTo>
                  <a:lnTo>
                    <a:pt x="1660" y="804"/>
                  </a:lnTo>
                  <a:lnTo>
                    <a:pt x="1649" y="771"/>
                  </a:lnTo>
                  <a:lnTo>
                    <a:pt x="1622" y="706"/>
                  </a:lnTo>
                  <a:lnTo>
                    <a:pt x="1590" y="643"/>
                  </a:lnTo>
                  <a:lnTo>
                    <a:pt x="1572" y="612"/>
                  </a:lnTo>
                  <a:lnTo>
                    <a:pt x="1552" y="582"/>
                  </a:lnTo>
                  <a:lnTo>
                    <a:pt x="1531" y="552"/>
                  </a:lnTo>
                  <a:lnTo>
                    <a:pt x="1508" y="524"/>
                  </a:lnTo>
                  <a:lnTo>
                    <a:pt x="1484" y="496"/>
                  </a:lnTo>
                  <a:lnTo>
                    <a:pt x="1459" y="470"/>
                  </a:lnTo>
                  <a:lnTo>
                    <a:pt x="1433" y="446"/>
                  </a:lnTo>
                  <a:lnTo>
                    <a:pt x="1406" y="424"/>
                  </a:lnTo>
                  <a:lnTo>
                    <a:pt x="1378" y="404"/>
                  </a:lnTo>
                  <a:lnTo>
                    <a:pt x="1350" y="385"/>
                  </a:lnTo>
                  <a:lnTo>
                    <a:pt x="1320" y="368"/>
                  </a:lnTo>
                  <a:lnTo>
                    <a:pt x="1289" y="353"/>
                  </a:lnTo>
                  <a:lnTo>
                    <a:pt x="1257" y="339"/>
                  </a:lnTo>
                  <a:lnTo>
                    <a:pt x="1224" y="328"/>
                  </a:lnTo>
                  <a:lnTo>
                    <a:pt x="1190" y="318"/>
                  </a:lnTo>
                  <a:lnTo>
                    <a:pt x="1155" y="310"/>
                  </a:lnTo>
                  <a:lnTo>
                    <a:pt x="1119" y="304"/>
                  </a:lnTo>
                  <a:lnTo>
                    <a:pt x="1083" y="299"/>
                  </a:lnTo>
                  <a:lnTo>
                    <a:pt x="1045" y="297"/>
                  </a:lnTo>
                  <a:lnTo>
                    <a:pt x="1006" y="296"/>
                  </a:lnTo>
                  <a:lnTo>
                    <a:pt x="961" y="297"/>
                  </a:lnTo>
                  <a:lnTo>
                    <a:pt x="916" y="302"/>
                  </a:lnTo>
                  <a:lnTo>
                    <a:pt x="873" y="309"/>
                  </a:lnTo>
                  <a:lnTo>
                    <a:pt x="831" y="319"/>
                  </a:lnTo>
                  <a:lnTo>
                    <a:pt x="790" y="331"/>
                  </a:lnTo>
                  <a:lnTo>
                    <a:pt x="750" y="347"/>
                  </a:lnTo>
                  <a:lnTo>
                    <a:pt x="710" y="365"/>
                  </a:lnTo>
                  <a:lnTo>
                    <a:pt x="672" y="386"/>
                  </a:lnTo>
                  <a:lnTo>
                    <a:pt x="634" y="410"/>
                  </a:lnTo>
                  <a:lnTo>
                    <a:pt x="597" y="437"/>
                  </a:lnTo>
                  <a:lnTo>
                    <a:pt x="562" y="467"/>
                  </a:lnTo>
                  <a:lnTo>
                    <a:pt x="527" y="499"/>
                  </a:lnTo>
                  <a:lnTo>
                    <a:pt x="492" y="535"/>
                  </a:lnTo>
                  <a:lnTo>
                    <a:pt x="459" y="573"/>
                  </a:lnTo>
                  <a:lnTo>
                    <a:pt x="427" y="614"/>
                  </a:lnTo>
                  <a:lnTo>
                    <a:pt x="396" y="659"/>
                  </a:lnTo>
                  <a:lnTo>
                    <a:pt x="373" y="687"/>
                  </a:lnTo>
                  <a:lnTo>
                    <a:pt x="362" y="699"/>
                  </a:lnTo>
                  <a:lnTo>
                    <a:pt x="350" y="709"/>
                  </a:lnTo>
                  <a:lnTo>
                    <a:pt x="326" y="725"/>
                  </a:lnTo>
                  <a:lnTo>
                    <a:pt x="300" y="734"/>
                  </a:lnTo>
                  <a:lnTo>
                    <a:pt x="274" y="736"/>
                  </a:lnTo>
                  <a:lnTo>
                    <a:pt x="260" y="735"/>
                  </a:lnTo>
                  <a:lnTo>
                    <a:pt x="246" y="733"/>
                  </a:lnTo>
                  <a:lnTo>
                    <a:pt x="217" y="722"/>
                  </a:lnTo>
                  <a:lnTo>
                    <a:pt x="202" y="715"/>
                  </a:lnTo>
                  <a:lnTo>
                    <a:pt x="187" y="705"/>
                  </a:lnTo>
                  <a:lnTo>
                    <a:pt x="161" y="685"/>
                  </a:lnTo>
                  <a:lnTo>
                    <a:pt x="151" y="674"/>
                  </a:lnTo>
                  <a:lnTo>
                    <a:pt x="141" y="662"/>
                  </a:lnTo>
                  <a:lnTo>
                    <a:pt x="134" y="651"/>
                  </a:lnTo>
                  <a:lnTo>
                    <a:pt x="127" y="638"/>
                  </a:lnTo>
                  <a:lnTo>
                    <a:pt x="118" y="612"/>
                  </a:lnTo>
                  <a:lnTo>
                    <a:pt x="115" y="586"/>
                  </a:lnTo>
                  <a:lnTo>
                    <a:pt x="118" y="557"/>
                  </a:lnTo>
                  <a:lnTo>
                    <a:pt x="126" y="528"/>
                  </a:lnTo>
                  <a:lnTo>
                    <a:pt x="140" y="497"/>
                  </a:lnTo>
                  <a:lnTo>
                    <a:pt x="174" y="437"/>
                  </a:lnTo>
                  <a:lnTo>
                    <a:pt x="211" y="381"/>
                  </a:lnTo>
                  <a:lnTo>
                    <a:pt x="251" y="328"/>
                  </a:lnTo>
                  <a:lnTo>
                    <a:pt x="293" y="280"/>
                  </a:lnTo>
                  <a:lnTo>
                    <a:pt x="338" y="236"/>
                  </a:lnTo>
                  <a:lnTo>
                    <a:pt x="385" y="194"/>
                  </a:lnTo>
                  <a:lnTo>
                    <a:pt x="435" y="157"/>
                  </a:lnTo>
                  <a:lnTo>
                    <a:pt x="461" y="140"/>
                  </a:lnTo>
                  <a:lnTo>
                    <a:pt x="488" y="124"/>
                  </a:lnTo>
                  <a:lnTo>
                    <a:pt x="543" y="95"/>
                  </a:lnTo>
                  <a:lnTo>
                    <a:pt x="601" y="70"/>
                  </a:lnTo>
                  <a:lnTo>
                    <a:pt x="631" y="59"/>
                  </a:lnTo>
                  <a:lnTo>
                    <a:pt x="662" y="49"/>
                  </a:lnTo>
                  <a:lnTo>
                    <a:pt x="725" y="31"/>
                  </a:lnTo>
                  <a:lnTo>
                    <a:pt x="791" y="18"/>
                  </a:lnTo>
                  <a:lnTo>
                    <a:pt x="860" y="8"/>
                  </a:lnTo>
                  <a:lnTo>
                    <a:pt x="895" y="5"/>
                  </a:lnTo>
                  <a:lnTo>
                    <a:pt x="931" y="2"/>
                  </a:lnTo>
                  <a:lnTo>
                    <a:pt x="1006" y="0"/>
                  </a:lnTo>
                  <a:lnTo>
                    <a:pt x="1061" y="2"/>
                  </a:lnTo>
                  <a:lnTo>
                    <a:pt x="1114" y="5"/>
                  </a:lnTo>
                  <a:lnTo>
                    <a:pt x="1166" y="11"/>
                  </a:lnTo>
                  <a:lnTo>
                    <a:pt x="1217" y="20"/>
                  </a:lnTo>
                  <a:lnTo>
                    <a:pt x="1266" y="30"/>
                  </a:lnTo>
                  <a:lnTo>
                    <a:pt x="1315" y="44"/>
                  </a:lnTo>
                  <a:lnTo>
                    <a:pt x="1362" y="59"/>
                  </a:lnTo>
                  <a:lnTo>
                    <a:pt x="1408" y="77"/>
                  </a:lnTo>
                  <a:lnTo>
                    <a:pt x="1452" y="98"/>
                  </a:lnTo>
                  <a:lnTo>
                    <a:pt x="1496" y="121"/>
                  </a:lnTo>
                  <a:lnTo>
                    <a:pt x="1538" y="146"/>
                  </a:lnTo>
                  <a:lnTo>
                    <a:pt x="1578" y="174"/>
                  </a:lnTo>
                  <a:lnTo>
                    <a:pt x="1618" y="204"/>
                  </a:lnTo>
                  <a:lnTo>
                    <a:pt x="1656" y="237"/>
                  </a:lnTo>
                  <a:lnTo>
                    <a:pt x="1694" y="272"/>
                  </a:lnTo>
                  <a:lnTo>
                    <a:pt x="1730" y="309"/>
                  </a:lnTo>
                  <a:lnTo>
                    <a:pt x="1764" y="349"/>
                  </a:lnTo>
                  <a:lnTo>
                    <a:pt x="1796" y="390"/>
                  </a:lnTo>
                  <a:lnTo>
                    <a:pt x="1826" y="431"/>
                  </a:lnTo>
                  <a:lnTo>
                    <a:pt x="1853" y="474"/>
                  </a:lnTo>
                  <a:lnTo>
                    <a:pt x="1878" y="517"/>
                  </a:lnTo>
                  <a:lnTo>
                    <a:pt x="1901" y="561"/>
                  </a:lnTo>
                  <a:lnTo>
                    <a:pt x="1922" y="606"/>
                  </a:lnTo>
                  <a:lnTo>
                    <a:pt x="1941" y="653"/>
                  </a:lnTo>
                  <a:lnTo>
                    <a:pt x="1957" y="700"/>
                  </a:lnTo>
                  <a:lnTo>
                    <a:pt x="1972" y="748"/>
                  </a:lnTo>
                  <a:lnTo>
                    <a:pt x="1984" y="797"/>
                  </a:lnTo>
                  <a:lnTo>
                    <a:pt x="1994" y="846"/>
                  </a:lnTo>
                  <a:lnTo>
                    <a:pt x="2001" y="897"/>
                  </a:lnTo>
                  <a:lnTo>
                    <a:pt x="2007" y="948"/>
                  </a:lnTo>
                  <a:lnTo>
                    <a:pt x="2010" y="1000"/>
                  </a:lnTo>
                  <a:lnTo>
                    <a:pt x="2011" y="1053"/>
                  </a:lnTo>
                  <a:lnTo>
                    <a:pt x="2011" y="1617"/>
                  </a:lnTo>
                  <a:lnTo>
                    <a:pt x="2011" y="2181"/>
                  </a:lnTo>
                  <a:lnTo>
                    <a:pt x="2010" y="2234"/>
                  </a:lnTo>
                  <a:lnTo>
                    <a:pt x="2007" y="2287"/>
                  </a:lnTo>
                  <a:lnTo>
                    <a:pt x="2001" y="2339"/>
                  </a:lnTo>
                  <a:lnTo>
                    <a:pt x="1994" y="2389"/>
                  </a:lnTo>
                  <a:lnTo>
                    <a:pt x="1984" y="2438"/>
                  </a:lnTo>
                  <a:lnTo>
                    <a:pt x="1972" y="2487"/>
                  </a:lnTo>
                  <a:lnTo>
                    <a:pt x="1957" y="2534"/>
                  </a:lnTo>
                  <a:lnTo>
                    <a:pt x="1941" y="2581"/>
                  </a:lnTo>
                  <a:lnTo>
                    <a:pt x="1922" y="2626"/>
                  </a:lnTo>
                  <a:lnTo>
                    <a:pt x="1901" y="2671"/>
                  </a:lnTo>
                  <a:lnTo>
                    <a:pt x="1878" y="2715"/>
                  </a:lnTo>
                  <a:lnTo>
                    <a:pt x="1853" y="2758"/>
                  </a:lnTo>
                  <a:lnTo>
                    <a:pt x="1826" y="2800"/>
                  </a:lnTo>
                  <a:lnTo>
                    <a:pt x="1796" y="2841"/>
                  </a:lnTo>
                  <a:lnTo>
                    <a:pt x="1764" y="2881"/>
                  </a:lnTo>
                  <a:lnTo>
                    <a:pt x="1730" y="2920"/>
                  </a:lnTo>
                  <a:lnTo>
                    <a:pt x="1694" y="2958"/>
                  </a:lnTo>
                  <a:lnTo>
                    <a:pt x="1656" y="2994"/>
                  </a:lnTo>
                  <a:lnTo>
                    <a:pt x="1618" y="3027"/>
                  </a:lnTo>
                  <a:lnTo>
                    <a:pt x="1578" y="3058"/>
                  </a:lnTo>
                  <a:lnTo>
                    <a:pt x="1538" y="3086"/>
                  </a:lnTo>
                  <a:lnTo>
                    <a:pt x="1496" y="3112"/>
                  </a:lnTo>
                  <a:lnTo>
                    <a:pt x="1452" y="3135"/>
                  </a:lnTo>
                  <a:lnTo>
                    <a:pt x="1408" y="3156"/>
                  </a:lnTo>
                  <a:lnTo>
                    <a:pt x="1385" y="3166"/>
                  </a:lnTo>
                  <a:lnTo>
                    <a:pt x="1362" y="3175"/>
                  </a:lnTo>
                  <a:lnTo>
                    <a:pt x="1315" y="3191"/>
                  </a:lnTo>
                  <a:lnTo>
                    <a:pt x="1266" y="3205"/>
                  </a:lnTo>
                  <a:lnTo>
                    <a:pt x="1217" y="3216"/>
                  </a:lnTo>
                  <a:lnTo>
                    <a:pt x="1166" y="3225"/>
                  </a:lnTo>
                  <a:lnTo>
                    <a:pt x="1114" y="3231"/>
                  </a:lnTo>
                  <a:lnTo>
                    <a:pt x="1061" y="3234"/>
                  </a:lnTo>
                  <a:lnTo>
                    <a:pt x="1006" y="3236"/>
                  </a:lnTo>
                  <a:lnTo>
                    <a:pt x="950" y="3234"/>
                  </a:lnTo>
                  <a:lnTo>
                    <a:pt x="897" y="3231"/>
                  </a:lnTo>
                  <a:lnTo>
                    <a:pt x="845" y="3225"/>
                  </a:lnTo>
                  <a:lnTo>
                    <a:pt x="794" y="3216"/>
                  </a:lnTo>
                  <a:lnTo>
                    <a:pt x="744" y="3205"/>
                  </a:lnTo>
                  <a:lnTo>
                    <a:pt x="696" y="3191"/>
                  </a:lnTo>
                  <a:lnTo>
                    <a:pt x="649" y="3175"/>
                  </a:lnTo>
                  <a:lnTo>
                    <a:pt x="603" y="3156"/>
                  </a:lnTo>
                  <a:lnTo>
                    <a:pt x="559" y="3135"/>
                  </a:lnTo>
                  <a:lnTo>
                    <a:pt x="515" y="3112"/>
                  </a:lnTo>
                  <a:lnTo>
                    <a:pt x="473" y="3086"/>
                  </a:lnTo>
                  <a:lnTo>
                    <a:pt x="432" y="3058"/>
                  </a:lnTo>
                  <a:lnTo>
                    <a:pt x="393" y="3027"/>
                  </a:lnTo>
                  <a:lnTo>
                    <a:pt x="355" y="2994"/>
                  </a:lnTo>
                  <a:lnTo>
                    <a:pt x="336" y="2976"/>
                  </a:lnTo>
                  <a:lnTo>
                    <a:pt x="318" y="2958"/>
                  </a:lnTo>
                  <a:lnTo>
                    <a:pt x="282" y="2920"/>
                  </a:lnTo>
                  <a:lnTo>
                    <a:pt x="248" y="2881"/>
                  </a:lnTo>
                  <a:lnTo>
                    <a:pt x="215" y="2841"/>
                  </a:lnTo>
                  <a:lnTo>
                    <a:pt x="185" y="2800"/>
                  </a:lnTo>
                  <a:lnTo>
                    <a:pt x="158" y="2758"/>
                  </a:lnTo>
                  <a:lnTo>
                    <a:pt x="132" y="2715"/>
                  </a:lnTo>
                  <a:lnTo>
                    <a:pt x="109" y="2671"/>
                  </a:lnTo>
                  <a:lnTo>
                    <a:pt x="89" y="2626"/>
                  </a:lnTo>
                  <a:lnTo>
                    <a:pt x="70" y="2581"/>
                  </a:lnTo>
                  <a:lnTo>
                    <a:pt x="53" y="2534"/>
                  </a:lnTo>
                  <a:lnTo>
                    <a:pt x="39" y="2487"/>
                  </a:lnTo>
                  <a:lnTo>
                    <a:pt x="27" y="2438"/>
                  </a:lnTo>
                  <a:lnTo>
                    <a:pt x="17" y="2389"/>
                  </a:lnTo>
                  <a:lnTo>
                    <a:pt x="9" y="2339"/>
                  </a:lnTo>
                  <a:lnTo>
                    <a:pt x="4" y="2287"/>
                  </a:lnTo>
                  <a:lnTo>
                    <a:pt x="1" y="2234"/>
                  </a:lnTo>
                  <a:lnTo>
                    <a:pt x="0" y="2181"/>
                  </a:lnTo>
                  <a:lnTo>
                    <a:pt x="0" y="17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  <p:sp>
          <p:nvSpPr>
            <p:cNvPr id="29" name="Freeform 29"/>
            <p:cNvSpPr>
              <a:spLocks noEditPoints="1"/>
            </p:cNvSpPr>
            <p:nvPr/>
          </p:nvSpPr>
          <p:spPr bwMode="auto">
            <a:xfrm>
              <a:off x="947741" y="-18930944"/>
              <a:ext cx="3194053" cy="5135558"/>
            </a:xfrm>
            <a:custGeom>
              <a:avLst/>
              <a:gdLst>
                <a:gd name="T0" fmla="*/ 1670 w 2012"/>
                <a:gd name="T1" fmla="*/ 837 h 3235"/>
                <a:gd name="T2" fmla="*/ 1599 w 2012"/>
                <a:gd name="T3" fmla="*/ 658 h 3235"/>
                <a:gd name="T4" fmla="*/ 1485 w 2012"/>
                <a:gd name="T5" fmla="*/ 495 h 3235"/>
                <a:gd name="T6" fmla="*/ 1335 w 2012"/>
                <a:gd name="T7" fmla="*/ 375 h 3235"/>
                <a:gd name="T8" fmla="*/ 1137 w 2012"/>
                <a:gd name="T9" fmla="*/ 306 h 3235"/>
                <a:gd name="T10" fmla="*/ 929 w 2012"/>
                <a:gd name="T11" fmla="*/ 299 h 3235"/>
                <a:gd name="T12" fmla="*/ 739 w 2012"/>
                <a:gd name="T13" fmla="*/ 345 h 3235"/>
                <a:gd name="T14" fmla="*/ 578 w 2012"/>
                <a:gd name="T15" fmla="*/ 445 h 3235"/>
                <a:gd name="T16" fmla="*/ 439 w 2012"/>
                <a:gd name="T17" fmla="*/ 611 h 3235"/>
                <a:gd name="T18" fmla="*/ 351 w 2012"/>
                <a:gd name="T19" fmla="*/ 803 h 3235"/>
                <a:gd name="T20" fmla="*/ 316 w 2012"/>
                <a:gd name="T21" fmla="*/ 1015 h 3235"/>
                <a:gd name="T22" fmla="*/ 329 w 2012"/>
                <a:gd name="T23" fmla="*/ 1309 h 3235"/>
                <a:gd name="T24" fmla="*/ 398 w 2012"/>
                <a:gd name="T25" fmla="*/ 1424 h 3235"/>
                <a:gd name="T26" fmla="*/ 526 w 2012"/>
                <a:gd name="T27" fmla="*/ 1483 h 3235"/>
                <a:gd name="T28" fmla="*/ 1471 w 2012"/>
                <a:gd name="T29" fmla="*/ 1485 h 3235"/>
                <a:gd name="T30" fmla="*/ 1613 w 2012"/>
                <a:gd name="T31" fmla="*/ 1424 h 3235"/>
                <a:gd name="T32" fmla="*/ 1678 w 2012"/>
                <a:gd name="T33" fmla="*/ 1323 h 3235"/>
                <a:gd name="T34" fmla="*/ 2012 w 2012"/>
                <a:gd name="T35" fmla="*/ 1467 h 3235"/>
                <a:gd name="T36" fmla="*/ 1977 w 2012"/>
                <a:gd name="T37" fmla="*/ 1617 h 3235"/>
                <a:gd name="T38" fmla="*/ 1897 w 2012"/>
                <a:gd name="T39" fmla="*/ 1703 h 3235"/>
                <a:gd name="T40" fmla="*/ 1734 w 2012"/>
                <a:gd name="T41" fmla="*/ 1744 h 3235"/>
                <a:gd name="T42" fmla="*/ 496 w 2012"/>
                <a:gd name="T43" fmla="*/ 1758 h 3235"/>
                <a:gd name="T44" fmla="*/ 380 w 2012"/>
                <a:gd name="T45" fmla="*/ 1827 h 3235"/>
                <a:gd name="T46" fmla="*/ 322 w 2012"/>
                <a:gd name="T47" fmla="*/ 1955 h 3235"/>
                <a:gd name="T48" fmla="*/ 318 w 2012"/>
                <a:gd name="T49" fmla="*/ 2255 h 3235"/>
                <a:gd name="T50" fmla="*/ 374 w 2012"/>
                <a:gd name="T51" fmla="*/ 2497 h 3235"/>
                <a:gd name="T52" fmla="*/ 470 w 2012"/>
                <a:gd name="T53" fmla="*/ 2667 h 3235"/>
                <a:gd name="T54" fmla="*/ 605 w 2012"/>
                <a:gd name="T55" fmla="*/ 2811 h 3235"/>
                <a:gd name="T56" fmla="*/ 771 w 2012"/>
                <a:gd name="T57" fmla="*/ 2902 h 3235"/>
                <a:gd name="T58" fmla="*/ 967 w 2012"/>
                <a:gd name="T59" fmla="*/ 2938 h 3235"/>
                <a:gd name="T60" fmla="*/ 1201 w 2012"/>
                <a:gd name="T61" fmla="*/ 2911 h 3235"/>
                <a:gd name="T62" fmla="*/ 1414 w 2012"/>
                <a:gd name="T63" fmla="*/ 2798 h 3235"/>
                <a:gd name="T64" fmla="*/ 1584 w 2012"/>
                <a:gd name="T65" fmla="*/ 2620 h 3235"/>
                <a:gd name="T66" fmla="*/ 1711 w 2012"/>
                <a:gd name="T67" fmla="*/ 2501 h 3235"/>
                <a:gd name="T68" fmla="*/ 1809 w 2012"/>
                <a:gd name="T69" fmla="*/ 2521 h 3235"/>
                <a:gd name="T70" fmla="*/ 1884 w 2012"/>
                <a:gd name="T71" fmla="*/ 2597 h 3235"/>
                <a:gd name="T72" fmla="*/ 1890 w 2012"/>
                <a:gd name="T73" fmla="*/ 2691 h 3235"/>
                <a:gd name="T74" fmla="*/ 1760 w 2012"/>
                <a:gd name="T75" fmla="*/ 2907 h 3235"/>
                <a:gd name="T76" fmla="*/ 1589 w 2012"/>
                <a:gd name="T77" fmla="*/ 3068 h 3235"/>
                <a:gd name="T78" fmla="*/ 1319 w 2012"/>
                <a:gd name="T79" fmla="*/ 3196 h 3235"/>
                <a:gd name="T80" fmla="*/ 1043 w 2012"/>
                <a:gd name="T81" fmla="*/ 3234 h 3235"/>
                <a:gd name="T82" fmla="*/ 745 w 2012"/>
                <a:gd name="T83" fmla="*/ 3205 h 3235"/>
                <a:gd name="T84" fmla="*/ 495 w 2012"/>
                <a:gd name="T85" fmla="*/ 3101 h 3235"/>
                <a:gd name="T86" fmla="*/ 281 w 2012"/>
                <a:gd name="T87" fmla="*/ 2926 h 3235"/>
                <a:gd name="T88" fmla="*/ 133 w 2012"/>
                <a:gd name="T89" fmla="*/ 2717 h 3235"/>
                <a:gd name="T90" fmla="*/ 33 w 2012"/>
                <a:gd name="T91" fmla="*/ 2463 h 3235"/>
                <a:gd name="T92" fmla="*/ 1 w 2012"/>
                <a:gd name="T93" fmla="*/ 2207 h 3235"/>
                <a:gd name="T94" fmla="*/ 18 w 2012"/>
                <a:gd name="T95" fmla="*/ 846 h 3235"/>
                <a:gd name="T96" fmla="*/ 99 w 2012"/>
                <a:gd name="T97" fmla="*/ 585 h 3235"/>
                <a:gd name="T98" fmla="*/ 231 w 2012"/>
                <a:gd name="T99" fmla="*/ 374 h 3235"/>
                <a:gd name="T100" fmla="*/ 432 w 2012"/>
                <a:gd name="T101" fmla="*/ 177 h 3235"/>
                <a:gd name="T102" fmla="*/ 661 w 2012"/>
                <a:gd name="T103" fmla="*/ 56 h 3235"/>
                <a:gd name="T104" fmla="*/ 898 w 2012"/>
                <a:gd name="T105" fmla="*/ 4 h 3235"/>
                <a:gd name="T106" fmla="*/ 1167 w 2012"/>
                <a:gd name="T107" fmla="*/ 11 h 3235"/>
                <a:gd name="T108" fmla="*/ 1408 w 2012"/>
                <a:gd name="T109" fmla="*/ 78 h 3235"/>
                <a:gd name="T110" fmla="*/ 1619 w 2012"/>
                <a:gd name="T111" fmla="*/ 207 h 3235"/>
                <a:gd name="T112" fmla="*/ 1811 w 2012"/>
                <a:gd name="T113" fmla="*/ 414 h 3235"/>
                <a:gd name="T114" fmla="*/ 1942 w 2012"/>
                <a:gd name="T115" fmla="*/ 654 h 3235"/>
                <a:gd name="T116" fmla="*/ 2005 w 2012"/>
                <a:gd name="T117" fmla="*/ 922 h 3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012" h="3235">
                  <a:moveTo>
                    <a:pt x="1696" y="1194"/>
                  </a:moveTo>
                  <a:lnTo>
                    <a:pt x="1696" y="1053"/>
                  </a:lnTo>
                  <a:lnTo>
                    <a:pt x="1696" y="1034"/>
                  </a:lnTo>
                  <a:lnTo>
                    <a:pt x="1696" y="1015"/>
                  </a:lnTo>
                  <a:lnTo>
                    <a:pt x="1695" y="997"/>
                  </a:lnTo>
                  <a:lnTo>
                    <a:pt x="1693" y="979"/>
                  </a:lnTo>
                  <a:lnTo>
                    <a:pt x="1692" y="960"/>
                  </a:lnTo>
                  <a:lnTo>
                    <a:pt x="1690" y="942"/>
                  </a:lnTo>
                  <a:lnTo>
                    <a:pt x="1685" y="907"/>
                  </a:lnTo>
                  <a:lnTo>
                    <a:pt x="1678" y="872"/>
                  </a:lnTo>
                  <a:lnTo>
                    <a:pt x="1670" y="837"/>
                  </a:lnTo>
                  <a:lnTo>
                    <a:pt x="1665" y="820"/>
                  </a:lnTo>
                  <a:lnTo>
                    <a:pt x="1660" y="803"/>
                  </a:lnTo>
                  <a:lnTo>
                    <a:pt x="1655" y="786"/>
                  </a:lnTo>
                  <a:lnTo>
                    <a:pt x="1649" y="770"/>
                  </a:lnTo>
                  <a:lnTo>
                    <a:pt x="1643" y="753"/>
                  </a:lnTo>
                  <a:lnTo>
                    <a:pt x="1637" y="737"/>
                  </a:lnTo>
                  <a:lnTo>
                    <a:pt x="1630" y="721"/>
                  </a:lnTo>
                  <a:lnTo>
                    <a:pt x="1623" y="705"/>
                  </a:lnTo>
                  <a:lnTo>
                    <a:pt x="1616" y="689"/>
                  </a:lnTo>
                  <a:lnTo>
                    <a:pt x="1608" y="673"/>
                  </a:lnTo>
                  <a:lnTo>
                    <a:pt x="1599" y="658"/>
                  </a:lnTo>
                  <a:lnTo>
                    <a:pt x="1591" y="642"/>
                  </a:lnTo>
                  <a:lnTo>
                    <a:pt x="1582" y="626"/>
                  </a:lnTo>
                  <a:lnTo>
                    <a:pt x="1573" y="611"/>
                  </a:lnTo>
                  <a:lnTo>
                    <a:pt x="1563" y="596"/>
                  </a:lnTo>
                  <a:lnTo>
                    <a:pt x="1553" y="581"/>
                  </a:lnTo>
                  <a:lnTo>
                    <a:pt x="1542" y="566"/>
                  </a:lnTo>
                  <a:lnTo>
                    <a:pt x="1532" y="551"/>
                  </a:lnTo>
                  <a:lnTo>
                    <a:pt x="1520" y="537"/>
                  </a:lnTo>
                  <a:lnTo>
                    <a:pt x="1509" y="523"/>
                  </a:lnTo>
                  <a:lnTo>
                    <a:pt x="1497" y="509"/>
                  </a:lnTo>
                  <a:lnTo>
                    <a:pt x="1485" y="495"/>
                  </a:lnTo>
                  <a:lnTo>
                    <a:pt x="1473" y="482"/>
                  </a:lnTo>
                  <a:lnTo>
                    <a:pt x="1460" y="469"/>
                  </a:lnTo>
                  <a:lnTo>
                    <a:pt x="1447" y="457"/>
                  </a:lnTo>
                  <a:lnTo>
                    <a:pt x="1434" y="445"/>
                  </a:lnTo>
                  <a:lnTo>
                    <a:pt x="1421" y="434"/>
                  </a:lnTo>
                  <a:lnTo>
                    <a:pt x="1407" y="423"/>
                  </a:lnTo>
                  <a:lnTo>
                    <a:pt x="1393" y="413"/>
                  </a:lnTo>
                  <a:lnTo>
                    <a:pt x="1379" y="403"/>
                  </a:lnTo>
                  <a:lnTo>
                    <a:pt x="1365" y="393"/>
                  </a:lnTo>
                  <a:lnTo>
                    <a:pt x="1350" y="384"/>
                  </a:lnTo>
                  <a:lnTo>
                    <a:pt x="1335" y="375"/>
                  </a:lnTo>
                  <a:lnTo>
                    <a:pt x="1320" y="367"/>
                  </a:lnTo>
                  <a:lnTo>
                    <a:pt x="1305" y="359"/>
                  </a:lnTo>
                  <a:lnTo>
                    <a:pt x="1289" y="352"/>
                  </a:lnTo>
                  <a:lnTo>
                    <a:pt x="1274" y="345"/>
                  </a:lnTo>
                  <a:lnTo>
                    <a:pt x="1258" y="339"/>
                  </a:lnTo>
                  <a:lnTo>
                    <a:pt x="1241" y="333"/>
                  </a:lnTo>
                  <a:lnTo>
                    <a:pt x="1225" y="327"/>
                  </a:lnTo>
                  <a:lnTo>
                    <a:pt x="1191" y="317"/>
                  </a:lnTo>
                  <a:lnTo>
                    <a:pt x="1174" y="313"/>
                  </a:lnTo>
                  <a:lnTo>
                    <a:pt x="1155" y="309"/>
                  </a:lnTo>
                  <a:lnTo>
                    <a:pt x="1137" y="306"/>
                  </a:lnTo>
                  <a:lnTo>
                    <a:pt x="1119" y="303"/>
                  </a:lnTo>
                  <a:lnTo>
                    <a:pt x="1101" y="301"/>
                  </a:lnTo>
                  <a:lnTo>
                    <a:pt x="1082" y="299"/>
                  </a:lnTo>
                  <a:lnTo>
                    <a:pt x="1063" y="297"/>
                  </a:lnTo>
                  <a:lnTo>
                    <a:pt x="1044" y="296"/>
                  </a:lnTo>
                  <a:lnTo>
                    <a:pt x="1025" y="295"/>
                  </a:lnTo>
                  <a:lnTo>
                    <a:pt x="1006" y="295"/>
                  </a:lnTo>
                  <a:lnTo>
                    <a:pt x="986" y="295"/>
                  </a:lnTo>
                  <a:lnTo>
                    <a:pt x="967" y="296"/>
                  </a:lnTo>
                  <a:lnTo>
                    <a:pt x="948" y="297"/>
                  </a:lnTo>
                  <a:lnTo>
                    <a:pt x="929" y="299"/>
                  </a:lnTo>
                  <a:lnTo>
                    <a:pt x="910" y="301"/>
                  </a:lnTo>
                  <a:lnTo>
                    <a:pt x="892" y="303"/>
                  </a:lnTo>
                  <a:lnTo>
                    <a:pt x="874" y="306"/>
                  </a:lnTo>
                  <a:lnTo>
                    <a:pt x="856" y="309"/>
                  </a:lnTo>
                  <a:lnTo>
                    <a:pt x="839" y="313"/>
                  </a:lnTo>
                  <a:lnTo>
                    <a:pt x="821" y="317"/>
                  </a:lnTo>
                  <a:lnTo>
                    <a:pt x="804" y="322"/>
                  </a:lnTo>
                  <a:lnTo>
                    <a:pt x="787" y="327"/>
                  </a:lnTo>
                  <a:lnTo>
                    <a:pt x="771" y="333"/>
                  </a:lnTo>
                  <a:lnTo>
                    <a:pt x="755" y="339"/>
                  </a:lnTo>
                  <a:lnTo>
                    <a:pt x="739" y="345"/>
                  </a:lnTo>
                  <a:lnTo>
                    <a:pt x="723" y="352"/>
                  </a:lnTo>
                  <a:lnTo>
                    <a:pt x="707" y="359"/>
                  </a:lnTo>
                  <a:lnTo>
                    <a:pt x="692" y="367"/>
                  </a:lnTo>
                  <a:lnTo>
                    <a:pt x="677" y="375"/>
                  </a:lnTo>
                  <a:lnTo>
                    <a:pt x="662" y="384"/>
                  </a:lnTo>
                  <a:lnTo>
                    <a:pt x="647" y="393"/>
                  </a:lnTo>
                  <a:lnTo>
                    <a:pt x="633" y="403"/>
                  </a:lnTo>
                  <a:lnTo>
                    <a:pt x="619" y="413"/>
                  </a:lnTo>
                  <a:lnTo>
                    <a:pt x="605" y="423"/>
                  </a:lnTo>
                  <a:lnTo>
                    <a:pt x="592" y="434"/>
                  </a:lnTo>
                  <a:lnTo>
                    <a:pt x="578" y="445"/>
                  </a:lnTo>
                  <a:lnTo>
                    <a:pt x="565" y="457"/>
                  </a:lnTo>
                  <a:lnTo>
                    <a:pt x="552" y="469"/>
                  </a:lnTo>
                  <a:lnTo>
                    <a:pt x="546" y="476"/>
                  </a:lnTo>
                  <a:lnTo>
                    <a:pt x="540" y="482"/>
                  </a:lnTo>
                  <a:lnTo>
                    <a:pt x="527" y="495"/>
                  </a:lnTo>
                  <a:lnTo>
                    <a:pt x="515" y="509"/>
                  </a:lnTo>
                  <a:lnTo>
                    <a:pt x="503" y="523"/>
                  </a:lnTo>
                  <a:lnTo>
                    <a:pt x="481" y="551"/>
                  </a:lnTo>
                  <a:lnTo>
                    <a:pt x="459" y="581"/>
                  </a:lnTo>
                  <a:lnTo>
                    <a:pt x="449" y="596"/>
                  </a:lnTo>
                  <a:lnTo>
                    <a:pt x="439" y="611"/>
                  </a:lnTo>
                  <a:lnTo>
                    <a:pt x="429" y="626"/>
                  </a:lnTo>
                  <a:lnTo>
                    <a:pt x="420" y="642"/>
                  </a:lnTo>
                  <a:lnTo>
                    <a:pt x="412" y="658"/>
                  </a:lnTo>
                  <a:lnTo>
                    <a:pt x="404" y="673"/>
                  </a:lnTo>
                  <a:lnTo>
                    <a:pt x="388" y="705"/>
                  </a:lnTo>
                  <a:lnTo>
                    <a:pt x="381" y="721"/>
                  </a:lnTo>
                  <a:lnTo>
                    <a:pt x="374" y="737"/>
                  </a:lnTo>
                  <a:lnTo>
                    <a:pt x="368" y="753"/>
                  </a:lnTo>
                  <a:lnTo>
                    <a:pt x="362" y="770"/>
                  </a:lnTo>
                  <a:lnTo>
                    <a:pt x="356" y="786"/>
                  </a:lnTo>
                  <a:lnTo>
                    <a:pt x="351" y="803"/>
                  </a:lnTo>
                  <a:lnTo>
                    <a:pt x="346" y="820"/>
                  </a:lnTo>
                  <a:lnTo>
                    <a:pt x="341" y="837"/>
                  </a:lnTo>
                  <a:lnTo>
                    <a:pt x="337" y="854"/>
                  </a:lnTo>
                  <a:lnTo>
                    <a:pt x="333" y="872"/>
                  </a:lnTo>
                  <a:lnTo>
                    <a:pt x="330" y="889"/>
                  </a:lnTo>
                  <a:lnTo>
                    <a:pt x="327" y="907"/>
                  </a:lnTo>
                  <a:lnTo>
                    <a:pt x="324" y="924"/>
                  </a:lnTo>
                  <a:lnTo>
                    <a:pt x="322" y="942"/>
                  </a:lnTo>
                  <a:lnTo>
                    <a:pt x="320" y="960"/>
                  </a:lnTo>
                  <a:lnTo>
                    <a:pt x="318" y="979"/>
                  </a:lnTo>
                  <a:lnTo>
                    <a:pt x="316" y="1015"/>
                  </a:lnTo>
                  <a:lnTo>
                    <a:pt x="315" y="1034"/>
                  </a:lnTo>
                  <a:lnTo>
                    <a:pt x="315" y="1053"/>
                  </a:lnTo>
                  <a:lnTo>
                    <a:pt x="315" y="1194"/>
                  </a:lnTo>
                  <a:lnTo>
                    <a:pt x="315" y="1212"/>
                  </a:lnTo>
                  <a:lnTo>
                    <a:pt x="316" y="1230"/>
                  </a:lnTo>
                  <a:lnTo>
                    <a:pt x="317" y="1239"/>
                  </a:lnTo>
                  <a:lnTo>
                    <a:pt x="318" y="1247"/>
                  </a:lnTo>
                  <a:lnTo>
                    <a:pt x="320" y="1263"/>
                  </a:lnTo>
                  <a:lnTo>
                    <a:pt x="322" y="1279"/>
                  </a:lnTo>
                  <a:lnTo>
                    <a:pt x="325" y="1294"/>
                  </a:lnTo>
                  <a:lnTo>
                    <a:pt x="329" y="1309"/>
                  </a:lnTo>
                  <a:lnTo>
                    <a:pt x="333" y="1323"/>
                  </a:lnTo>
                  <a:lnTo>
                    <a:pt x="338" y="1337"/>
                  </a:lnTo>
                  <a:lnTo>
                    <a:pt x="344" y="1350"/>
                  </a:lnTo>
                  <a:lnTo>
                    <a:pt x="350" y="1362"/>
                  </a:lnTo>
                  <a:lnTo>
                    <a:pt x="356" y="1374"/>
                  </a:lnTo>
                  <a:lnTo>
                    <a:pt x="364" y="1385"/>
                  </a:lnTo>
                  <a:lnTo>
                    <a:pt x="371" y="1396"/>
                  </a:lnTo>
                  <a:lnTo>
                    <a:pt x="380" y="1406"/>
                  </a:lnTo>
                  <a:lnTo>
                    <a:pt x="384" y="1411"/>
                  </a:lnTo>
                  <a:lnTo>
                    <a:pt x="389" y="1415"/>
                  </a:lnTo>
                  <a:lnTo>
                    <a:pt x="398" y="1424"/>
                  </a:lnTo>
                  <a:lnTo>
                    <a:pt x="403" y="1428"/>
                  </a:lnTo>
                  <a:lnTo>
                    <a:pt x="408" y="1432"/>
                  </a:lnTo>
                  <a:lnTo>
                    <a:pt x="419" y="1440"/>
                  </a:lnTo>
                  <a:lnTo>
                    <a:pt x="430" y="1447"/>
                  </a:lnTo>
                  <a:lnTo>
                    <a:pt x="442" y="1454"/>
                  </a:lnTo>
                  <a:lnTo>
                    <a:pt x="455" y="1460"/>
                  </a:lnTo>
                  <a:lnTo>
                    <a:pt x="468" y="1466"/>
                  </a:lnTo>
                  <a:lnTo>
                    <a:pt x="482" y="1470"/>
                  </a:lnTo>
                  <a:lnTo>
                    <a:pt x="496" y="1476"/>
                  </a:lnTo>
                  <a:lnTo>
                    <a:pt x="510" y="1480"/>
                  </a:lnTo>
                  <a:lnTo>
                    <a:pt x="526" y="1483"/>
                  </a:lnTo>
                  <a:lnTo>
                    <a:pt x="542" y="1485"/>
                  </a:lnTo>
                  <a:lnTo>
                    <a:pt x="558" y="1487"/>
                  </a:lnTo>
                  <a:lnTo>
                    <a:pt x="575" y="1489"/>
                  </a:lnTo>
                  <a:lnTo>
                    <a:pt x="592" y="1490"/>
                  </a:lnTo>
                  <a:lnTo>
                    <a:pt x="611" y="1490"/>
                  </a:lnTo>
                  <a:lnTo>
                    <a:pt x="1402" y="1490"/>
                  </a:lnTo>
                  <a:lnTo>
                    <a:pt x="1420" y="1490"/>
                  </a:lnTo>
                  <a:lnTo>
                    <a:pt x="1437" y="1489"/>
                  </a:lnTo>
                  <a:lnTo>
                    <a:pt x="1446" y="1488"/>
                  </a:lnTo>
                  <a:lnTo>
                    <a:pt x="1454" y="1487"/>
                  </a:lnTo>
                  <a:lnTo>
                    <a:pt x="1471" y="1485"/>
                  </a:lnTo>
                  <a:lnTo>
                    <a:pt x="1487" y="1483"/>
                  </a:lnTo>
                  <a:lnTo>
                    <a:pt x="1502" y="1480"/>
                  </a:lnTo>
                  <a:lnTo>
                    <a:pt x="1516" y="1476"/>
                  </a:lnTo>
                  <a:lnTo>
                    <a:pt x="1531" y="1470"/>
                  </a:lnTo>
                  <a:lnTo>
                    <a:pt x="1544" y="1466"/>
                  </a:lnTo>
                  <a:lnTo>
                    <a:pt x="1557" y="1460"/>
                  </a:lnTo>
                  <a:lnTo>
                    <a:pt x="1569" y="1454"/>
                  </a:lnTo>
                  <a:lnTo>
                    <a:pt x="1581" y="1447"/>
                  </a:lnTo>
                  <a:lnTo>
                    <a:pt x="1592" y="1440"/>
                  </a:lnTo>
                  <a:lnTo>
                    <a:pt x="1603" y="1432"/>
                  </a:lnTo>
                  <a:lnTo>
                    <a:pt x="1613" y="1424"/>
                  </a:lnTo>
                  <a:lnTo>
                    <a:pt x="1618" y="1420"/>
                  </a:lnTo>
                  <a:lnTo>
                    <a:pt x="1623" y="1415"/>
                  </a:lnTo>
                  <a:lnTo>
                    <a:pt x="1632" y="1406"/>
                  </a:lnTo>
                  <a:lnTo>
                    <a:pt x="1636" y="1401"/>
                  </a:lnTo>
                  <a:lnTo>
                    <a:pt x="1640" y="1396"/>
                  </a:lnTo>
                  <a:lnTo>
                    <a:pt x="1648" y="1385"/>
                  </a:lnTo>
                  <a:lnTo>
                    <a:pt x="1655" y="1374"/>
                  </a:lnTo>
                  <a:lnTo>
                    <a:pt x="1661" y="1362"/>
                  </a:lnTo>
                  <a:lnTo>
                    <a:pt x="1668" y="1350"/>
                  </a:lnTo>
                  <a:lnTo>
                    <a:pt x="1673" y="1337"/>
                  </a:lnTo>
                  <a:lnTo>
                    <a:pt x="1678" y="1323"/>
                  </a:lnTo>
                  <a:lnTo>
                    <a:pt x="1682" y="1309"/>
                  </a:lnTo>
                  <a:lnTo>
                    <a:pt x="1686" y="1294"/>
                  </a:lnTo>
                  <a:lnTo>
                    <a:pt x="1689" y="1279"/>
                  </a:lnTo>
                  <a:lnTo>
                    <a:pt x="1692" y="1263"/>
                  </a:lnTo>
                  <a:lnTo>
                    <a:pt x="1694" y="1247"/>
                  </a:lnTo>
                  <a:lnTo>
                    <a:pt x="1695" y="1230"/>
                  </a:lnTo>
                  <a:lnTo>
                    <a:pt x="1696" y="1221"/>
                  </a:lnTo>
                  <a:lnTo>
                    <a:pt x="1696" y="1212"/>
                  </a:lnTo>
                  <a:lnTo>
                    <a:pt x="1696" y="1194"/>
                  </a:lnTo>
                  <a:close/>
                  <a:moveTo>
                    <a:pt x="2012" y="1449"/>
                  </a:moveTo>
                  <a:lnTo>
                    <a:pt x="2012" y="1467"/>
                  </a:lnTo>
                  <a:lnTo>
                    <a:pt x="2011" y="1485"/>
                  </a:lnTo>
                  <a:lnTo>
                    <a:pt x="2010" y="1494"/>
                  </a:lnTo>
                  <a:lnTo>
                    <a:pt x="2009" y="1502"/>
                  </a:lnTo>
                  <a:lnTo>
                    <a:pt x="2007" y="1519"/>
                  </a:lnTo>
                  <a:lnTo>
                    <a:pt x="2005" y="1535"/>
                  </a:lnTo>
                  <a:lnTo>
                    <a:pt x="2002" y="1550"/>
                  </a:lnTo>
                  <a:lnTo>
                    <a:pt x="1998" y="1565"/>
                  </a:lnTo>
                  <a:lnTo>
                    <a:pt x="1994" y="1579"/>
                  </a:lnTo>
                  <a:lnTo>
                    <a:pt x="1989" y="1592"/>
                  </a:lnTo>
                  <a:lnTo>
                    <a:pt x="1983" y="1605"/>
                  </a:lnTo>
                  <a:lnTo>
                    <a:pt x="1977" y="1617"/>
                  </a:lnTo>
                  <a:lnTo>
                    <a:pt x="1971" y="1629"/>
                  </a:lnTo>
                  <a:lnTo>
                    <a:pt x="1963" y="1641"/>
                  </a:lnTo>
                  <a:lnTo>
                    <a:pt x="1956" y="1651"/>
                  </a:lnTo>
                  <a:lnTo>
                    <a:pt x="1947" y="1661"/>
                  </a:lnTo>
                  <a:lnTo>
                    <a:pt x="1943" y="1666"/>
                  </a:lnTo>
                  <a:lnTo>
                    <a:pt x="1938" y="1671"/>
                  </a:lnTo>
                  <a:lnTo>
                    <a:pt x="1929" y="1680"/>
                  </a:lnTo>
                  <a:lnTo>
                    <a:pt x="1924" y="1684"/>
                  </a:lnTo>
                  <a:lnTo>
                    <a:pt x="1919" y="1688"/>
                  </a:lnTo>
                  <a:lnTo>
                    <a:pt x="1908" y="1696"/>
                  </a:lnTo>
                  <a:lnTo>
                    <a:pt x="1897" y="1703"/>
                  </a:lnTo>
                  <a:lnTo>
                    <a:pt x="1885" y="1710"/>
                  </a:lnTo>
                  <a:lnTo>
                    <a:pt x="1872" y="1716"/>
                  </a:lnTo>
                  <a:lnTo>
                    <a:pt x="1859" y="1721"/>
                  </a:lnTo>
                  <a:lnTo>
                    <a:pt x="1845" y="1726"/>
                  </a:lnTo>
                  <a:lnTo>
                    <a:pt x="1831" y="1730"/>
                  </a:lnTo>
                  <a:lnTo>
                    <a:pt x="1816" y="1734"/>
                  </a:lnTo>
                  <a:lnTo>
                    <a:pt x="1801" y="1737"/>
                  </a:lnTo>
                  <a:lnTo>
                    <a:pt x="1785" y="1740"/>
                  </a:lnTo>
                  <a:lnTo>
                    <a:pt x="1769" y="1742"/>
                  </a:lnTo>
                  <a:lnTo>
                    <a:pt x="1752" y="1743"/>
                  </a:lnTo>
                  <a:lnTo>
                    <a:pt x="1734" y="1744"/>
                  </a:lnTo>
                  <a:lnTo>
                    <a:pt x="1716" y="1744"/>
                  </a:lnTo>
                  <a:lnTo>
                    <a:pt x="1163" y="1744"/>
                  </a:lnTo>
                  <a:lnTo>
                    <a:pt x="611" y="1744"/>
                  </a:lnTo>
                  <a:lnTo>
                    <a:pt x="592" y="1745"/>
                  </a:lnTo>
                  <a:lnTo>
                    <a:pt x="575" y="1746"/>
                  </a:lnTo>
                  <a:lnTo>
                    <a:pt x="566" y="1746"/>
                  </a:lnTo>
                  <a:lnTo>
                    <a:pt x="558" y="1747"/>
                  </a:lnTo>
                  <a:lnTo>
                    <a:pt x="542" y="1749"/>
                  </a:lnTo>
                  <a:lnTo>
                    <a:pt x="526" y="1752"/>
                  </a:lnTo>
                  <a:lnTo>
                    <a:pt x="510" y="1755"/>
                  </a:lnTo>
                  <a:lnTo>
                    <a:pt x="496" y="1758"/>
                  </a:lnTo>
                  <a:lnTo>
                    <a:pt x="482" y="1763"/>
                  </a:lnTo>
                  <a:lnTo>
                    <a:pt x="468" y="1768"/>
                  </a:lnTo>
                  <a:lnTo>
                    <a:pt x="455" y="1773"/>
                  </a:lnTo>
                  <a:lnTo>
                    <a:pt x="442" y="1779"/>
                  </a:lnTo>
                  <a:lnTo>
                    <a:pt x="430" y="1786"/>
                  </a:lnTo>
                  <a:lnTo>
                    <a:pt x="419" y="1793"/>
                  </a:lnTo>
                  <a:lnTo>
                    <a:pt x="408" y="1801"/>
                  </a:lnTo>
                  <a:lnTo>
                    <a:pt x="398" y="1809"/>
                  </a:lnTo>
                  <a:lnTo>
                    <a:pt x="393" y="1813"/>
                  </a:lnTo>
                  <a:lnTo>
                    <a:pt x="389" y="1818"/>
                  </a:lnTo>
                  <a:lnTo>
                    <a:pt x="380" y="1827"/>
                  </a:lnTo>
                  <a:lnTo>
                    <a:pt x="375" y="1832"/>
                  </a:lnTo>
                  <a:lnTo>
                    <a:pt x="371" y="1838"/>
                  </a:lnTo>
                  <a:lnTo>
                    <a:pt x="364" y="1848"/>
                  </a:lnTo>
                  <a:lnTo>
                    <a:pt x="356" y="1859"/>
                  </a:lnTo>
                  <a:lnTo>
                    <a:pt x="350" y="1871"/>
                  </a:lnTo>
                  <a:lnTo>
                    <a:pt x="344" y="1884"/>
                  </a:lnTo>
                  <a:lnTo>
                    <a:pt x="338" y="1898"/>
                  </a:lnTo>
                  <a:lnTo>
                    <a:pt x="333" y="1911"/>
                  </a:lnTo>
                  <a:lnTo>
                    <a:pt x="329" y="1925"/>
                  </a:lnTo>
                  <a:lnTo>
                    <a:pt x="325" y="1940"/>
                  </a:lnTo>
                  <a:lnTo>
                    <a:pt x="322" y="1955"/>
                  </a:lnTo>
                  <a:lnTo>
                    <a:pt x="320" y="1971"/>
                  </a:lnTo>
                  <a:lnTo>
                    <a:pt x="318" y="1987"/>
                  </a:lnTo>
                  <a:lnTo>
                    <a:pt x="316" y="2004"/>
                  </a:lnTo>
                  <a:lnTo>
                    <a:pt x="316" y="2013"/>
                  </a:lnTo>
                  <a:lnTo>
                    <a:pt x="315" y="2022"/>
                  </a:lnTo>
                  <a:lnTo>
                    <a:pt x="315" y="2040"/>
                  </a:lnTo>
                  <a:lnTo>
                    <a:pt x="315" y="2181"/>
                  </a:lnTo>
                  <a:lnTo>
                    <a:pt x="315" y="2199"/>
                  </a:lnTo>
                  <a:lnTo>
                    <a:pt x="316" y="2218"/>
                  </a:lnTo>
                  <a:lnTo>
                    <a:pt x="317" y="2236"/>
                  </a:lnTo>
                  <a:lnTo>
                    <a:pt x="318" y="2255"/>
                  </a:lnTo>
                  <a:lnTo>
                    <a:pt x="320" y="2273"/>
                  </a:lnTo>
                  <a:lnTo>
                    <a:pt x="322" y="2291"/>
                  </a:lnTo>
                  <a:lnTo>
                    <a:pt x="327" y="2328"/>
                  </a:lnTo>
                  <a:lnTo>
                    <a:pt x="333" y="2363"/>
                  </a:lnTo>
                  <a:lnTo>
                    <a:pt x="341" y="2397"/>
                  </a:lnTo>
                  <a:lnTo>
                    <a:pt x="346" y="2414"/>
                  </a:lnTo>
                  <a:lnTo>
                    <a:pt x="351" y="2431"/>
                  </a:lnTo>
                  <a:lnTo>
                    <a:pt x="356" y="2448"/>
                  </a:lnTo>
                  <a:lnTo>
                    <a:pt x="362" y="2464"/>
                  </a:lnTo>
                  <a:lnTo>
                    <a:pt x="368" y="2481"/>
                  </a:lnTo>
                  <a:lnTo>
                    <a:pt x="374" y="2497"/>
                  </a:lnTo>
                  <a:lnTo>
                    <a:pt x="381" y="2513"/>
                  </a:lnTo>
                  <a:lnTo>
                    <a:pt x="388" y="2529"/>
                  </a:lnTo>
                  <a:lnTo>
                    <a:pt x="396" y="2545"/>
                  </a:lnTo>
                  <a:lnTo>
                    <a:pt x="404" y="2561"/>
                  </a:lnTo>
                  <a:lnTo>
                    <a:pt x="412" y="2577"/>
                  </a:lnTo>
                  <a:lnTo>
                    <a:pt x="420" y="2592"/>
                  </a:lnTo>
                  <a:lnTo>
                    <a:pt x="429" y="2607"/>
                  </a:lnTo>
                  <a:lnTo>
                    <a:pt x="439" y="2623"/>
                  </a:lnTo>
                  <a:lnTo>
                    <a:pt x="449" y="2638"/>
                  </a:lnTo>
                  <a:lnTo>
                    <a:pt x="459" y="2652"/>
                  </a:lnTo>
                  <a:lnTo>
                    <a:pt x="470" y="2667"/>
                  </a:lnTo>
                  <a:lnTo>
                    <a:pt x="481" y="2682"/>
                  </a:lnTo>
                  <a:lnTo>
                    <a:pt x="492" y="2696"/>
                  </a:lnTo>
                  <a:lnTo>
                    <a:pt x="503" y="2710"/>
                  </a:lnTo>
                  <a:lnTo>
                    <a:pt x="515" y="2725"/>
                  </a:lnTo>
                  <a:lnTo>
                    <a:pt x="527" y="2739"/>
                  </a:lnTo>
                  <a:lnTo>
                    <a:pt x="540" y="2752"/>
                  </a:lnTo>
                  <a:lnTo>
                    <a:pt x="552" y="2765"/>
                  </a:lnTo>
                  <a:lnTo>
                    <a:pt x="565" y="2777"/>
                  </a:lnTo>
                  <a:lnTo>
                    <a:pt x="578" y="2789"/>
                  </a:lnTo>
                  <a:lnTo>
                    <a:pt x="592" y="2800"/>
                  </a:lnTo>
                  <a:lnTo>
                    <a:pt x="605" y="2811"/>
                  </a:lnTo>
                  <a:lnTo>
                    <a:pt x="619" y="2822"/>
                  </a:lnTo>
                  <a:lnTo>
                    <a:pt x="633" y="2832"/>
                  </a:lnTo>
                  <a:lnTo>
                    <a:pt x="647" y="2841"/>
                  </a:lnTo>
                  <a:lnTo>
                    <a:pt x="662" y="2850"/>
                  </a:lnTo>
                  <a:lnTo>
                    <a:pt x="677" y="2859"/>
                  </a:lnTo>
                  <a:lnTo>
                    <a:pt x="692" y="2867"/>
                  </a:lnTo>
                  <a:lnTo>
                    <a:pt x="707" y="2875"/>
                  </a:lnTo>
                  <a:lnTo>
                    <a:pt x="723" y="2882"/>
                  </a:lnTo>
                  <a:lnTo>
                    <a:pt x="739" y="2889"/>
                  </a:lnTo>
                  <a:lnTo>
                    <a:pt x="755" y="2896"/>
                  </a:lnTo>
                  <a:lnTo>
                    <a:pt x="771" y="2902"/>
                  </a:lnTo>
                  <a:lnTo>
                    <a:pt x="787" y="2907"/>
                  </a:lnTo>
                  <a:lnTo>
                    <a:pt x="804" y="2912"/>
                  </a:lnTo>
                  <a:lnTo>
                    <a:pt x="821" y="2917"/>
                  </a:lnTo>
                  <a:lnTo>
                    <a:pt x="839" y="2921"/>
                  </a:lnTo>
                  <a:lnTo>
                    <a:pt x="856" y="2925"/>
                  </a:lnTo>
                  <a:lnTo>
                    <a:pt x="874" y="2928"/>
                  </a:lnTo>
                  <a:lnTo>
                    <a:pt x="892" y="2931"/>
                  </a:lnTo>
                  <a:lnTo>
                    <a:pt x="910" y="2934"/>
                  </a:lnTo>
                  <a:lnTo>
                    <a:pt x="929" y="2936"/>
                  </a:lnTo>
                  <a:lnTo>
                    <a:pt x="948" y="2937"/>
                  </a:lnTo>
                  <a:lnTo>
                    <a:pt x="967" y="2938"/>
                  </a:lnTo>
                  <a:lnTo>
                    <a:pt x="986" y="2939"/>
                  </a:lnTo>
                  <a:lnTo>
                    <a:pt x="1006" y="2939"/>
                  </a:lnTo>
                  <a:lnTo>
                    <a:pt x="1028" y="2939"/>
                  </a:lnTo>
                  <a:lnTo>
                    <a:pt x="1050" y="2938"/>
                  </a:lnTo>
                  <a:lnTo>
                    <a:pt x="1072" y="2936"/>
                  </a:lnTo>
                  <a:lnTo>
                    <a:pt x="1094" y="2934"/>
                  </a:lnTo>
                  <a:lnTo>
                    <a:pt x="1116" y="2930"/>
                  </a:lnTo>
                  <a:lnTo>
                    <a:pt x="1137" y="2926"/>
                  </a:lnTo>
                  <a:lnTo>
                    <a:pt x="1158" y="2922"/>
                  </a:lnTo>
                  <a:lnTo>
                    <a:pt x="1180" y="2917"/>
                  </a:lnTo>
                  <a:lnTo>
                    <a:pt x="1201" y="2911"/>
                  </a:lnTo>
                  <a:lnTo>
                    <a:pt x="1221" y="2904"/>
                  </a:lnTo>
                  <a:lnTo>
                    <a:pt x="1242" y="2896"/>
                  </a:lnTo>
                  <a:lnTo>
                    <a:pt x="1262" y="2888"/>
                  </a:lnTo>
                  <a:lnTo>
                    <a:pt x="1282" y="2880"/>
                  </a:lnTo>
                  <a:lnTo>
                    <a:pt x="1301" y="2870"/>
                  </a:lnTo>
                  <a:lnTo>
                    <a:pt x="1321" y="2860"/>
                  </a:lnTo>
                  <a:lnTo>
                    <a:pt x="1340" y="2849"/>
                  </a:lnTo>
                  <a:lnTo>
                    <a:pt x="1359" y="2837"/>
                  </a:lnTo>
                  <a:lnTo>
                    <a:pt x="1377" y="2825"/>
                  </a:lnTo>
                  <a:lnTo>
                    <a:pt x="1396" y="2812"/>
                  </a:lnTo>
                  <a:lnTo>
                    <a:pt x="1414" y="2798"/>
                  </a:lnTo>
                  <a:lnTo>
                    <a:pt x="1432" y="2783"/>
                  </a:lnTo>
                  <a:lnTo>
                    <a:pt x="1450" y="2768"/>
                  </a:lnTo>
                  <a:lnTo>
                    <a:pt x="1468" y="2752"/>
                  </a:lnTo>
                  <a:lnTo>
                    <a:pt x="1485" y="2736"/>
                  </a:lnTo>
                  <a:lnTo>
                    <a:pt x="1502" y="2717"/>
                  </a:lnTo>
                  <a:lnTo>
                    <a:pt x="1519" y="2699"/>
                  </a:lnTo>
                  <a:lnTo>
                    <a:pt x="1536" y="2681"/>
                  </a:lnTo>
                  <a:lnTo>
                    <a:pt x="1552" y="2661"/>
                  </a:lnTo>
                  <a:lnTo>
                    <a:pt x="1560" y="2651"/>
                  </a:lnTo>
                  <a:lnTo>
                    <a:pt x="1568" y="2641"/>
                  </a:lnTo>
                  <a:lnTo>
                    <a:pt x="1584" y="2620"/>
                  </a:lnTo>
                  <a:lnTo>
                    <a:pt x="1616" y="2577"/>
                  </a:lnTo>
                  <a:lnTo>
                    <a:pt x="1627" y="2561"/>
                  </a:lnTo>
                  <a:lnTo>
                    <a:pt x="1638" y="2548"/>
                  </a:lnTo>
                  <a:lnTo>
                    <a:pt x="1644" y="2542"/>
                  </a:lnTo>
                  <a:lnTo>
                    <a:pt x="1650" y="2536"/>
                  </a:lnTo>
                  <a:lnTo>
                    <a:pt x="1662" y="2526"/>
                  </a:lnTo>
                  <a:lnTo>
                    <a:pt x="1667" y="2521"/>
                  </a:lnTo>
                  <a:lnTo>
                    <a:pt x="1674" y="2517"/>
                  </a:lnTo>
                  <a:lnTo>
                    <a:pt x="1686" y="2510"/>
                  </a:lnTo>
                  <a:lnTo>
                    <a:pt x="1698" y="2505"/>
                  </a:lnTo>
                  <a:lnTo>
                    <a:pt x="1711" y="2501"/>
                  </a:lnTo>
                  <a:lnTo>
                    <a:pt x="1718" y="2500"/>
                  </a:lnTo>
                  <a:lnTo>
                    <a:pt x="1724" y="2499"/>
                  </a:lnTo>
                  <a:lnTo>
                    <a:pt x="1731" y="2499"/>
                  </a:lnTo>
                  <a:lnTo>
                    <a:pt x="1738" y="2499"/>
                  </a:lnTo>
                  <a:lnTo>
                    <a:pt x="1745" y="2499"/>
                  </a:lnTo>
                  <a:lnTo>
                    <a:pt x="1751" y="2500"/>
                  </a:lnTo>
                  <a:lnTo>
                    <a:pt x="1758" y="2501"/>
                  </a:lnTo>
                  <a:lnTo>
                    <a:pt x="1765" y="2503"/>
                  </a:lnTo>
                  <a:lnTo>
                    <a:pt x="1779" y="2507"/>
                  </a:lnTo>
                  <a:lnTo>
                    <a:pt x="1794" y="2513"/>
                  </a:lnTo>
                  <a:lnTo>
                    <a:pt x="1809" y="2521"/>
                  </a:lnTo>
                  <a:lnTo>
                    <a:pt x="1816" y="2525"/>
                  </a:lnTo>
                  <a:lnTo>
                    <a:pt x="1823" y="2530"/>
                  </a:lnTo>
                  <a:lnTo>
                    <a:pt x="1830" y="2535"/>
                  </a:lnTo>
                  <a:lnTo>
                    <a:pt x="1837" y="2540"/>
                  </a:lnTo>
                  <a:lnTo>
                    <a:pt x="1849" y="2551"/>
                  </a:lnTo>
                  <a:lnTo>
                    <a:pt x="1860" y="2562"/>
                  </a:lnTo>
                  <a:lnTo>
                    <a:pt x="1869" y="2573"/>
                  </a:lnTo>
                  <a:lnTo>
                    <a:pt x="1873" y="2579"/>
                  </a:lnTo>
                  <a:lnTo>
                    <a:pt x="1877" y="2585"/>
                  </a:lnTo>
                  <a:lnTo>
                    <a:pt x="1881" y="2591"/>
                  </a:lnTo>
                  <a:lnTo>
                    <a:pt x="1884" y="2597"/>
                  </a:lnTo>
                  <a:lnTo>
                    <a:pt x="1887" y="2603"/>
                  </a:lnTo>
                  <a:lnTo>
                    <a:pt x="1889" y="2609"/>
                  </a:lnTo>
                  <a:lnTo>
                    <a:pt x="1893" y="2622"/>
                  </a:lnTo>
                  <a:lnTo>
                    <a:pt x="1894" y="2628"/>
                  </a:lnTo>
                  <a:lnTo>
                    <a:pt x="1895" y="2635"/>
                  </a:lnTo>
                  <a:lnTo>
                    <a:pt x="1896" y="2648"/>
                  </a:lnTo>
                  <a:lnTo>
                    <a:pt x="1895" y="2662"/>
                  </a:lnTo>
                  <a:lnTo>
                    <a:pt x="1895" y="2669"/>
                  </a:lnTo>
                  <a:lnTo>
                    <a:pt x="1893" y="2677"/>
                  </a:lnTo>
                  <a:lnTo>
                    <a:pt x="1892" y="2684"/>
                  </a:lnTo>
                  <a:lnTo>
                    <a:pt x="1890" y="2691"/>
                  </a:lnTo>
                  <a:lnTo>
                    <a:pt x="1885" y="2706"/>
                  </a:lnTo>
                  <a:lnTo>
                    <a:pt x="1878" y="2722"/>
                  </a:lnTo>
                  <a:lnTo>
                    <a:pt x="1874" y="2729"/>
                  </a:lnTo>
                  <a:lnTo>
                    <a:pt x="1870" y="2738"/>
                  </a:lnTo>
                  <a:lnTo>
                    <a:pt x="1854" y="2769"/>
                  </a:lnTo>
                  <a:lnTo>
                    <a:pt x="1836" y="2798"/>
                  </a:lnTo>
                  <a:lnTo>
                    <a:pt x="1818" y="2827"/>
                  </a:lnTo>
                  <a:lnTo>
                    <a:pt x="1809" y="2841"/>
                  </a:lnTo>
                  <a:lnTo>
                    <a:pt x="1800" y="2854"/>
                  </a:lnTo>
                  <a:lnTo>
                    <a:pt x="1780" y="2881"/>
                  </a:lnTo>
                  <a:lnTo>
                    <a:pt x="1760" y="2907"/>
                  </a:lnTo>
                  <a:lnTo>
                    <a:pt x="1750" y="2919"/>
                  </a:lnTo>
                  <a:lnTo>
                    <a:pt x="1740" y="2931"/>
                  </a:lnTo>
                  <a:lnTo>
                    <a:pt x="1718" y="2955"/>
                  </a:lnTo>
                  <a:lnTo>
                    <a:pt x="1696" y="2978"/>
                  </a:lnTo>
                  <a:lnTo>
                    <a:pt x="1685" y="2989"/>
                  </a:lnTo>
                  <a:lnTo>
                    <a:pt x="1674" y="3000"/>
                  </a:lnTo>
                  <a:lnTo>
                    <a:pt x="1650" y="3020"/>
                  </a:lnTo>
                  <a:lnTo>
                    <a:pt x="1626" y="3040"/>
                  </a:lnTo>
                  <a:lnTo>
                    <a:pt x="1614" y="3050"/>
                  </a:lnTo>
                  <a:lnTo>
                    <a:pt x="1602" y="3059"/>
                  </a:lnTo>
                  <a:lnTo>
                    <a:pt x="1589" y="3068"/>
                  </a:lnTo>
                  <a:lnTo>
                    <a:pt x="1576" y="3077"/>
                  </a:lnTo>
                  <a:lnTo>
                    <a:pt x="1550" y="3094"/>
                  </a:lnTo>
                  <a:lnTo>
                    <a:pt x="1524" y="3110"/>
                  </a:lnTo>
                  <a:lnTo>
                    <a:pt x="1510" y="3117"/>
                  </a:lnTo>
                  <a:lnTo>
                    <a:pt x="1496" y="3125"/>
                  </a:lnTo>
                  <a:lnTo>
                    <a:pt x="1469" y="3139"/>
                  </a:lnTo>
                  <a:lnTo>
                    <a:pt x="1440" y="3152"/>
                  </a:lnTo>
                  <a:lnTo>
                    <a:pt x="1411" y="3165"/>
                  </a:lnTo>
                  <a:lnTo>
                    <a:pt x="1381" y="3176"/>
                  </a:lnTo>
                  <a:lnTo>
                    <a:pt x="1350" y="3186"/>
                  </a:lnTo>
                  <a:lnTo>
                    <a:pt x="1319" y="3196"/>
                  </a:lnTo>
                  <a:lnTo>
                    <a:pt x="1303" y="3200"/>
                  </a:lnTo>
                  <a:lnTo>
                    <a:pt x="1287" y="3204"/>
                  </a:lnTo>
                  <a:lnTo>
                    <a:pt x="1254" y="3211"/>
                  </a:lnTo>
                  <a:lnTo>
                    <a:pt x="1221" y="3217"/>
                  </a:lnTo>
                  <a:lnTo>
                    <a:pt x="1204" y="3220"/>
                  </a:lnTo>
                  <a:lnTo>
                    <a:pt x="1187" y="3223"/>
                  </a:lnTo>
                  <a:lnTo>
                    <a:pt x="1151" y="3227"/>
                  </a:lnTo>
                  <a:lnTo>
                    <a:pt x="1116" y="3230"/>
                  </a:lnTo>
                  <a:lnTo>
                    <a:pt x="1080" y="3233"/>
                  </a:lnTo>
                  <a:lnTo>
                    <a:pt x="1061" y="3234"/>
                  </a:lnTo>
                  <a:lnTo>
                    <a:pt x="1043" y="3234"/>
                  </a:lnTo>
                  <a:lnTo>
                    <a:pt x="1006" y="3235"/>
                  </a:lnTo>
                  <a:lnTo>
                    <a:pt x="978" y="3234"/>
                  </a:lnTo>
                  <a:lnTo>
                    <a:pt x="951" y="3234"/>
                  </a:lnTo>
                  <a:lnTo>
                    <a:pt x="924" y="3232"/>
                  </a:lnTo>
                  <a:lnTo>
                    <a:pt x="898" y="3230"/>
                  </a:lnTo>
                  <a:lnTo>
                    <a:pt x="871" y="3227"/>
                  </a:lnTo>
                  <a:lnTo>
                    <a:pt x="846" y="3224"/>
                  </a:lnTo>
                  <a:lnTo>
                    <a:pt x="820" y="3220"/>
                  </a:lnTo>
                  <a:lnTo>
                    <a:pt x="795" y="3215"/>
                  </a:lnTo>
                  <a:lnTo>
                    <a:pt x="770" y="3210"/>
                  </a:lnTo>
                  <a:lnTo>
                    <a:pt x="745" y="3205"/>
                  </a:lnTo>
                  <a:lnTo>
                    <a:pt x="721" y="3198"/>
                  </a:lnTo>
                  <a:lnTo>
                    <a:pt x="697" y="3191"/>
                  </a:lnTo>
                  <a:lnTo>
                    <a:pt x="673" y="3184"/>
                  </a:lnTo>
                  <a:lnTo>
                    <a:pt x="650" y="3176"/>
                  </a:lnTo>
                  <a:lnTo>
                    <a:pt x="627" y="3167"/>
                  </a:lnTo>
                  <a:lnTo>
                    <a:pt x="604" y="3158"/>
                  </a:lnTo>
                  <a:lnTo>
                    <a:pt x="581" y="3147"/>
                  </a:lnTo>
                  <a:lnTo>
                    <a:pt x="559" y="3136"/>
                  </a:lnTo>
                  <a:lnTo>
                    <a:pt x="537" y="3125"/>
                  </a:lnTo>
                  <a:lnTo>
                    <a:pt x="516" y="3113"/>
                  </a:lnTo>
                  <a:lnTo>
                    <a:pt x="495" y="3101"/>
                  </a:lnTo>
                  <a:lnTo>
                    <a:pt x="474" y="3088"/>
                  </a:lnTo>
                  <a:lnTo>
                    <a:pt x="453" y="3075"/>
                  </a:lnTo>
                  <a:lnTo>
                    <a:pt x="432" y="3061"/>
                  </a:lnTo>
                  <a:lnTo>
                    <a:pt x="412" y="3046"/>
                  </a:lnTo>
                  <a:lnTo>
                    <a:pt x="393" y="3030"/>
                  </a:lnTo>
                  <a:lnTo>
                    <a:pt x="373" y="3014"/>
                  </a:lnTo>
                  <a:lnTo>
                    <a:pt x="354" y="2998"/>
                  </a:lnTo>
                  <a:lnTo>
                    <a:pt x="336" y="2981"/>
                  </a:lnTo>
                  <a:lnTo>
                    <a:pt x="317" y="2963"/>
                  </a:lnTo>
                  <a:lnTo>
                    <a:pt x="299" y="2945"/>
                  </a:lnTo>
                  <a:lnTo>
                    <a:pt x="281" y="2926"/>
                  </a:lnTo>
                  <a:lnTo>
                    <a:pt x="264" y="2906"/>
                  </a:lnTo>
                  <a:lnTo>
                    <a:pt x="247" y="2886"/>
                  </a:lnTo>
                  <a:lnTo>
                    <a:pt x="231" y="2866"/>
                  </a:lnTo>
                  <a:lnTo>
                    <a:pt x="216" y="2845"/>
                  </a:lnTo>
                  <a:lnTo>
                    <a:pt x="208" y="2835"/>
                  </a:lnTo>
                  <a:lnTo>
                    <a:pt x="200" y="2825"/>
                  </a:lnTo>
                  <a:lnTo>
                    <a:pt x="186" y="2804"/>
                  </a:lnTo>
                  <a:lnTo>
                    <a:pt x="172" y="2783"/>
                  </a:lnTo>
                  <a:lnTo>
                    <a:pt x="158" y="2761"/>
                  </a:lnTo>
                  <a:lnTo>
                    <a:pt x="146" y="2740"/>
                  </a:lnTo>
                  <a:lnTo>
                    <a:pt x="133" y="2717"/>
                  </a:lnTo>
                  <a:lnTo>
                    <a:pt x="121" y="2695"/>
                  </a:lnTo>
                  <a:lnTo>
                    <a:pt x="110" y="2673"/>
                  </a:lnTo>
                  <a:lnTo>
                    <a:pt x="99" y="2650"/>
                  </a:lnTo>
                  <a:lnTo>
                    <a:pt x="89" y="2628"/>
                  </a:lnTo>
                  <a:lnTo>
                    <a:pt x="80" y="2605"/>
                  </a:lnTo>
                  <a:lnTo>
                    <a:pt x="71" y="2582"/>
                  </a:lnTo>
                  <a:lnTo>
                    <a:pt x="62" y="2558"/>
                  </a:lnTo>
                  <a:lnTo>
                    <a:pt x="54" y="2535"/>
                  </a:lnTo>
                  <a:lnTo>
                    <a:pt x="47" y="2511"/>
                  </a:lnTo>
                  <a:lnTo>
                    <a:pt x="40" y="2487"/>
                  </a:lnTo>
                  <a:lnTo>
                    <a:pt x="33" y="2463"/>
                  </a:lnTo>
                  <a:lnTo>
                    <a:pt x="28" y="2438"/>
                  </a:lnTo>
                  <a:lnTo>
                    <a:pt x="23" y="2414"/>
                  </a:lnTo>
                  <a:lnTo>
                    <a:pt x="18" y="2389"/>
                  </a:lnTo>
                  <a:lnTo>
                    <a:pt x="14" y="2364"/>
                  </a:lnTo>
                  <a:lnTo>
                    <a:pt x="10" y="2338"/>
                  </a:lnTo>
                  <a:lnTo>
                    <a:pt x="7" y="2312"/>
                  </a:lnTo>
                  <a:lnTo>
                    <a:pt x="5" y="2286"/>
                  </a:lnTo>
                  <a:lnTo>
                    <a:pt x="3" y="2260"/>
                  </a:lnTo>
                  <a:lnTo>
                    <a:pt x="1" y="2234"/>
                  </a:lnTo>
                  <a:lnTo>
                    <a:pt x="1" y="2221"/>
                  </a:lnTo>
                  <a:lnTo>
                    <a:pt x="1" y="2207"/>
                  </a:lnTo>
                  <a:lnTo>
                    <a:pt x="0" y="2181"/>
                  </a:lnTo>
                  <a:lnTo>
                    <a:pt x="0" y="1617"/>
                  </a:lnTo>
                  <a:lnTo>
                    <a:pt x="0" y="1053"/>
                  </a:lnTo>
                  <a:lnTo>
                    <a:pt x="1" y="1026"/>
                  </a:lnTo>
                  <a:lnTo>
                    <a:pt x="1" y="1000"/>
                  </a:lnTo>
                  <a:lnTo>
                    <a:pt x="3" y="973"/>
                  </a:lnTo>
                  <a:lnTo>
                    <a:pt x="5" y="947"/>
                  </a:lnTo>
                  <a:lnTo>
                    <a:pt x="7" y="922"/>
                  </a:lnTo>
                  <a:lnTo>
                    <a:pt x="10" y="896"/>
                  </a:lnTo>
                  <a:lnTo>
                    <a:pt x="14" y="871"/>
                  </a:lnTo>
                  <a:lnTo>
                    <a:pt x="18" y="846"/>
                  </a:lnTo>
                  <a:lnTo>
                    <a:pt x="23" y="821"/>
                  </a:lnTo>
                  <a:lnTo>
                    <a:pt x="28" y="797"/>
                  </a:lnTo>
                  <a:lnTo>
                    <a:pt x="33" y="772"/>
                  </a:lnTo>
                  <a:lnTo>
                    <a:pt x="40" y="748"/>
                  </a:lnTo>
                  <a:lnTo>
                    <a:pt x="47" y="724"/>
                  </a:lnTo>
                  <a:lnTo>
                    <a:pt x="54" y="701"/>
                  </a:lnTo>
                  <a:lnTo>
                    <a:pt x="62" y="677"/>
                  </a:lnTo>
                  <a:lnTo>
                    <a:pt x="71" y="654"/>
                  </a:lnTo>
                  <a:lnTo>
                    <a:pt x="80" y="630"/>
                  </a:lnTo>
                  <a:lnTo>
                    <a:pt x="89" y="608"/>
                  </a:lnTo>
                  <a:lnTo>
                    <a:pt x="99" y="585"/>
                  </a:lnTo>
                  <a:lnTo>
                    <a:pt x="110" y="563"/>
                  </a:lnTo>
                  <a:lnTo>
                    <a:pt x="121" y="541"/>
                  </a:lnTo>
                  <a:lnTo>
                    <a:pt x="133" y="519"/>
                  </a:lnTo>
                  <a:lnTo>
                    <a:pt x="146" y="498"/>
                  </a:lnTo>
                  <a:lnTo>
                    <a:pt x="158" y="477"/>
                  </a:lnTo>
                  <a:lnTo>
                    <a:pt x="172" y="456"/>
                  </a:lnTo>
                  <a:lnTo>
                    <a:pt x="186" y="435"/>
                  </a:lnTo>
                  <a:lnTo>
                    <a:pt x="200" y="414"/>
                  </a:lnTo>
                  <a:lnTo>
                    <a:pt x="216" y="394"/>
                  </a:lnTo>
                  <a:lnTo>
                    <a:pt x="223" y="384"/>
                  </a:lnTo>
                  <a:lnTo>
                    <a:pt x="231" y="374"/>
                  </a:lnTo>
                  <a:lnTo>
                    <a:pt x="247" y="354"/>
                  </a:lnTo>
                  <a:lnTo>
                    <a:pt x="264" y="335"/>
                  </a:lnTo>
                  <a:lnTo>
                    <a:pt x="281" y="315"/>
                  </a:lnTo>
                  <a:lnTo>
                    <a:pt x="299" y="296"/>
                  </a:lnTo>
                  <a:lnTo>
                    <a:pt x="317" y="277"/>
                  </a:lnTo>
                  <a:lnTo>
                    <a:pt x="336" y="259"/>
                  </a:lnTo>
                  <a:lnTo>
                    <a:pt x="354" y="241"/>
                  </a:lnTo>
                  <a:lnTo>
                    <a:pt x="373" y="225"/>
                  </a:lnTo>
                  <a:lnTo>
                    <a:pt x="393" y="207"/>
                  </a:lnTo>
                  <a:lnTo>
                    <a:pt x="412" y="192"/>
                  </a:lnTo>
                  <a:lnTo>
                    <a:pt x="432" y="177"/>
                  </a:lnTo>
                  <a:lnTo>
                    <a:pt x="453" y="162"/>
                  </a:lnTo>
                  <a:lnTo>
                    <a:pt x="474" y="148"/>
                  </a:lnTo>
                  <a:lnTo>
                    <a:pt x="495" y="135"/>
                  </a:lnTo>
                  <a:lnTo>
                    <a:pt x="516" y="122"/>
                  </a:lnTo>
                  <a:lnTo>
                    <a:pt x="537" y="110"/>
                  </a:lnTo>
                  <a:lnTo>
                    <a:pt x="559" y="99"/>
                  </a:lnTo>
                  <a:lnTo>
                    <a:pt x="581" y="88"/>
                  </a:lnTo>
                  <a:lnTo>
                    <a:pt x="604" y="78"/>
                  </a:lnTo>
                  <a:lnTo>
                    <a:pt x="627" y="69"/>
                  </a:lnTo>
                  <a:lnTo>
                    <a:pt x="650" y="60"/>
                  </a:lnTo>
                  <a:lnTo>
                    <a:pt x="661" y="56"/>
                  </a:lnTo>
                  <a:lnTo>
                    <a:pt x="673" y="51"/>
                  </a:lnTo>
                  <a:lnTo>
                    <a:pt x="697" y="44"/>
                  </a:lnTo>
                  <a:lnTo>
                    <a:pt x="721" y="37"/>
                  </a:lnTo>
                  <a:lnTo>
                    <a:pt x="745" y="30"/>
                  </a:lnTo>
                  <a:lnTo>
                    <a:pt x="770" y="24"/>
                  </a:lnTo>
                  <a:lnTo>
                    <a:pt x="795" y="19"/>
                  </a:lnTo>
                  <a:lnTo>
                    <a:pt x="807" y="17"/>
                  </a:lnTo>
                  <a:lnTo>
                    <a:pt x="820" y="15"/>
                  </a:lnTo>
                  <a:lnTo>
                    <a:pt x="846" y="11"/>
                  </a:lnTo>
                  <a:lnTo>
                    <a:pt x="871" y="7"/>
                  </a:lnTo>
                  <a:lnTo>
                    <a:pt x="898" y="4"/>
                  </a:lnTo>
                  <a:lnTo>
                    <a:pt x="924" y="2"/>
                  </a:lnTo>
                  <a:lnTo>
                    <a:pt x="951" y="1"/>
                  </a:lnTo>
                  <a:lnTo>
                    <a:pt x="978" y="0"/>
                  </a:lnTo>
                  <a:lnTo>
                    <a:pt x="1006" y="0"/>
                  </a:lnTo>
                  <a:lnTo>
                    <a:pt x="1033" y="0"/>
                  </a:lnTo>
                  <a:lnTo>
                    <a:pt x="1060" y="1"/>
                  </a:lnTo>
                  <a:lnTo>
                    <a:pt x="1087" y="2"/>
                  </a:lnTo>
                  <a:lnTo>
                    <a:pt x="1100" y="3"/>
                  </a:lnTo>
                  <a:lnTo>
                    <a:pt x="1114" y="4"/>
                  </a:lnTo>
                  <a:lnTo>
                    <a:pt x="1140" y="7"/>
                  </a:lnTo>
                  <a:lnTo>
                    <a:pt x="1167" y="11"/>
                  </a:lnTo>
                  <a:lnTo>
                    <a:pt x="1192" y="15"/>
                  </a:lnTo>
                  <a:lnTo>
                    <a:pt x="1218" y="19"/>
                  </a:lnTo>
                  <a:lnTo>
                    <a:pt x="1242" y="24"/>
                  </a:lnTo>
                  <a:lnTo>
                    <a:pt x="1267" y="30"/>
                  </a:lnTo>
                  <a:lnTo>
                    <a:pt x="1291" y="37"/>
                  </a:lnTo>
                  <a:lnTo>
                    <a:pt x="1315" y="44"/>
                  </a:lnTo>
                  <a:lnTo>
                    <a:pt x="1339" y="51"/>
                  </a:lnTo>
                  <a:lnTo>
                    <a:pt x="1363" y="60"/>
                  </a:lnTo>
                  <a:lnTo>
                    <a:pt x="1374" y="64"/>
                  </a:lnTo>
                  <a:lnTo>
                    <a:pt x="1386" y="69"/>
                  </a:lnTo>
                  <a:lnTo>
                    <a:pt x="1408" y="78"/>
                  </a:lnTo>
                  <a:lnTo>
                    <a:pt x="1431" y="88"/>
                  </a:lnTo>
                  <a:lnTo>
                    <a:pt x="1453" y="99"/>
                  </a:lnTo>
                  <a:lnTo>
                    <a:pt x="1475" y="110"/>
                  </a:lnTo>
                  <a:lnTo>
                    <a:pt x="1496" y="122"/>
                  </a:lnTo>
                  <a:lnTo>
                    <a:pt x="1517" y="135"/>
                  </a:lnTo>
                  <a:lnTo>
                    <a:pt x="1538" y="148"/>
                  </a:lnTo>
                  <a:lnTo>
                    <a:pt x="1559" y="162"/>
                  </a:lnTo>
                  <a:lnTo>
                    <a:pt x="1579" y="177"/>
                  </a:lnTo>
                  <a:lnTo>
                    <a:pt x="1599" y="192"/>
                  </a:lnTo>
                  <a:lnTo>
                    <a:pt x="1609" y="199"/>
                  </a:lnTo>
                  <a:lnTo>
                    <a:pt x="1619" y="207"/>
                  </a:lnTo>
                  <a:lnTo>
                    <a:pt x="1638" y="225"/>
                  </a:lnTo>
                  <a:lnTo>
                    <a:pt x="1657" y="241"/>
                  </a:lnTo>
                  <a:lnTo>
                    <a:pt x="1676" y="259"/>
                  </a:lnTo>
                  <a:lnTo>
                    <a:pt x="1694" y="277"/>
                  </a:lnTo>
                  <a:lnTo>
                    <a:pt x="1712" y="296"/>
                  </a:lnTo>
                  <a:lnTo>
                    <a:pt x="1730" y="315"/>
                  </a:lnTo>
                  <a:lnTo>
                    <a:pt x="1747" y="335"/>
                  </a:lnTo>
                  <a:lnTo>
                    <a:pt x="1764" y="354"/>
                  </a:lnTo>
                  <a:lnTo>
                    <a:pt x="1780" y="374"/>
                  </a:lnTo>
                  <a:lnTo>
                    <a:pt x="1796" y="394"/>
                  </a:lnTo>
                  <a:lnTo>
                    <a:pt x="1811" y="414"/>
                  </a:lnTo>
                  <a:lnTo>
                    <a:pt x="1825" y="435"/>
                  </a:lnTo>
                  <a:lnTo>
                    <a:pt x="1839" y="456"/>
                  </a:lnTo>
                  <a:lnTo>
                    <a:pt x="1853" y="477"/>
                  </a:lnTo>
                  <a:lnTo>
                    <a:pt x="1866" y="498"/>
                  </a:lnTo>
                  <a:lnTo>
                    <a:pt x="1878" y="519"/>
                  </a:lnTo>
                  <a:lnTo>
                    <a:pt x="1891" y="541"/>
                  </a:lnTo>
                  <a:lnTo>
                    <a:pt x="1902" y="563"/>
                  </a:lnTo>
                  <a:lnTo>
                    <a:pt x="1913" y="585"/>
                  </a:lnTo>
                  <a:lnTo>
                    <a:pt x="1923" y="608"/>
                  </a:lnTo>
                  <a:lnTo>
                    <a:pt x="1933" y="630"/>
                  </a:lnTo>
                  <a:lnTo>
                    <a:pt x="1942" y="654"/>
                  </a:lnTo>
                  <a:lnTo>
                    <a:pt x="1950" y="677"/>
                  </a:lnTo>
                  <a:lnTo>
                    <a:pt x="1958" y="701"/>
                  </a:lnTo>
                  <a:lnTo>
                    <a:pt x="1966" y="724"/>
                  </a:lnTo>
                  <a:lnTo>
                    <a:pt x="1972" y="748"/>
                  </a:lnTo>
                  <a:lnTo>
                    <a:pt x="1979" y="772"/>
                  </a:lnTo>
                  <a:lnTo>
                    <a:pt x="1984" y="797"/>
                  </a:lnTo>
                  <a:lnTo>
                    <a:pt x="1990" y="821"/>
                  </a:lnTo>
                  <a:lnTo>
                    <a:pt x="1994" y="846"/>
                  </a:lnTo>
                  <a:lnTo>
                    <a:pt x="1998" y="871"/>
                  </a:lnTo>
                  <a:lnTo>
                    <a:pt x="2002" y="896"/>
                  </a:lnTo>
                  <a:lnTo>
                    <a:pt x="2005" y="922"/>
                  </a:lnTo>
                  <a:lnTo>
                    <a:pt x="2008" y="947"/>
                  </a:lnTo>
                  <a:lnTo>
                    <a:pt x="2009" y="973"/>
                  </a:lnTo>
                  <a:lnTo>
                    <a:pt x="2011" y="1000"/>
                  </a:lnTo>
                  <a:lnTo>
                    <a:pt x="2011" y="1013"/>
                  </a:lnTo>
                  <a:lnTo>
                    <a:pt x="2012" y="1026"/>
                  </a:lnTo>
                  <a:lnTo>
                    <a:pt x="2012" y="1053"/>
                  </a:lnTo>
                  <a:lnTo>
                    <a:pt x="2012" y="14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Trebuchet MS" panose="020B0603020202020204" pitchFamily="34" charset="0"/>
              </a:endParaRPr>
            </a:p>
          </p:txBody>
        </p:sp>
      </p:grpSp>
      <p:sp>
        <p:nvSpPr>
          <p:cNvPr id="31" name="Title Placeholder 30"/>
          <p:cNvSpPr>
            <a:spLocks noGrp="1"/>
          </p:cNvSpPr>
          <p:nvPr>
            <p:ph type="title"/>
          </p:nvPr>
        </p:nvSpPr>
        <p:spPr>
          <a:xfrm>
            <a:off x="622242" y="2479956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594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9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GÖNÜLLÜLÜK YAPMAK İSTENEN ALANLAR</a:t>
            </a:r>
            <a:endParaRPr lang="tr-TR" dirty="0"/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974776" y="769860"/>
            <a:ext cx="782556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tr-TR" sz="1100" dirty="0">
                <a:latin typeface="Trebuchet MS" panose="020B0603020202020204" pitchFamily="34" charset="0"/>
              </a:rPr>
              <a:t>Hangi alanda/ alanlarda gönüllülük yapmak istersiniz? Birden fazla seçenek işaretleyebilirsiniz.</a:t>
            </a:r>
          </a:p>
        </p:txBody>
      </p:sp>
      <p:graphicFrame>
        <p:nvGraphicFramePr>
          <p:cNvPr id="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94163"/>
              </p:ext>
            </p:extLst>
          </p:nvPr>
        </p:nvGraphicFramePr>
        <p:xfrm>
          <a:off x="1326107" y="1423901"/>
          <a:ext cx="9100975" cy="4462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2733840" y="5985529"/>
            <a:ext cx="6724319" cy="497655"/>
          </a:xfrm>
          <a:prstGeom prst="roundRect">
            <a:avLst/>
          </a:prstGeom>
          <a:solidFill>
            <a:srgbClr val="EE3E35"/>
          </a:solidFill>
          <a:ln w="285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20 - 27 Eylül 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2019 tarihlerinde ERA veri tabanına kayıtlı iş dünyası temsilcilerinin </a:t>
            </a:r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163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’ü tarafından online olarak cevaplandırılmıştır.</a:t>
            </a:r>
            <a:endParaRPr lang="en-US" sz="1400" b="1" i="1" dirty="0" smtClean="0">
              <a:solidFill>
                <a:schemeClr val="bg1"/>
              </a:solidFill>
              <a:effectLst/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69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tr-TR" dirty="0" smtClean="0"/>
              <a:t>EN KOMİK İSİMLİ WHATSAPP GRUPLARI - 1</a:t>
            </a:r>
            <a:endParaRPr lang="tr-TR" dirty="0"/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974776" y="774474"/>
            <a:ext cx="782556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tr-TR" sz="1100" dirty="0">
                <a:latin typeface="Trebuchet MS" panose="020B0603020202020204" pitchFamily="34" charset="0"/>
              </a:rPr>
              <a:t>En komik WhatsApp gruplarınızın adları nelerdir?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733840" y="5985529"/>
            <a:ext cx="6724319" cy="497655"/>
          </a:xfrm>
          <a:prstGeom prst="roundRect">
            <a:avLst/>
          </a:prstGeom>
          <a:solidFill>
            <a:srgbClr val="EE3E35"/>
          </a:solidFill>
          <a:ln w="285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20 - 27 Eylül 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2019 tarihlerinde ERA veri tabanına kayıtlı iş dünyası temsilcilerinin </a:t>
            </a:r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163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’ü tarafından online olarak cevaplandırılmıştır.</a:t>
            </a:r>
            <a:endParaRPr lang="en-US" sz="1400" b="1" i="1" dirty="0" smtClean="0">
              <a:solidFill>
                <a:schemeClr val="bg1"/>
              </a:solidFill>
              <a:effectLst/>
              <a:latin typeface="Trebuchet MS" panose="020B0603020202020204" pitchFamily="34" charset="0"/>
            </a:endParaRPr>
          </a:p>
        </p:txBody>
      </p:sp>
      <p:sp>
        <p:nvSpPr>
          <p:cNvPr id="7" name="Vertical Scroll 6"/>
          <p:cNvSpPr/>
          <p:nvPr/>
        </p:nvSpPr>
        <p:spPr>
          <a:xfrm>
            <a:off x="203797" y="1074721"/>
            <a:ext cx="3275642" cy="4707893"/>
          </a:xfrm>
          <a:prstGeom prst="verticalScroll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#</a:t>
            </a:r>
            <a:r>
              <a:rPr lang="tr-TR" sz="1400" dirty="0" err="1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freefruits</a:t>
            </a:r>
            <a:endParaRPr lang="tr-TR" sz="1400" dirty="0">
              <a:solidFill>
                <a:schemeClr val="accent1">
                  <a:lumMod val="50000"/>
                </a:schemeClr>
              </a:solidFill>
              <a:latin typeface="Trebuchet MS" panose="020B0603020202020204" pitchFamily="34" charset="0"/>
            </a:endParaRPr>
          </a:p>
          <a:p>
            <a:pPr>
              <a:lnSpc>
                <a:spcPct val="114000"/>
              </a:lnSpc>
            </a:pPr>
            <a:r>
              <a:rPr lang="tr-TR" sz="1400" dirty="0" smtClean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3 </a:t>
            </a:r>
            <a:r>
              <a:rPr lang="tr-TR" sz="1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hıyar 1 yoğurt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Açlar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Bir lahmodur yaşamak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Bira fetişistleri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Çekirdek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Daha lahmacun yicez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Doymak yok, yemeye devam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İçelim açılalım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Kalkan vakti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Kanatçı Haydar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Karpuz sevenler 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Meze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Veganlar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Yemek içmek</a:t>
            </a:r>
          </a:p>
        </p:txBody>
      </p:sp>
      <p:sp>
        <p:nvSpPr>
          <p:cNvPr id="12" name="Vertical Scroll 11"/>
          <p:cNvSpPr/>
          <p:nvPr/>
        </p:nvSpPr>
        <p:spPr>
          <a:xfrm>
            <a:off x="5997146" y="1074721"/>
            <a:ext cx="3275642" cy="4707893"/>
          </a:xfrm>
          <a:prstGeom prst="verticalScroll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6">
                    <a:lumMod val="50000"/>
                  </a:schemeClr>
                </a:solidFill>
                <a:latin typeface="Trebuchet MS" panose="020B0603020202020204" pitchFamily="34" charset="0"/>
              </a:rPr>
              <a:t>Aile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6">
                    <a:lumMod val="50000"/>
                  </a:schemeClr>
                </a:solidFill>
                <a:latin typeface="Trebuchet MS" panose="020B0603020202020204" pitchFamily="34" charset="0"/>
              </a:rPr>
              <a:t>Babalarrr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6">
                    <a:lumMod val="50000"/>
                  </a:schemeClr>
                </a:solidFill>
                <a:latin typeface="Trebuchet MS" panose="020B0603020202020204" pitchFamily="34" charset="0"/>
              </a:rPr>
              <a:t>Baldız bacanak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6">
                    <a:lumMod val="50000"/>
                  </a:schemeClr>
                </a:solidFill>
                <a:latin typeface="Trebuchet MS" panose="020B0603020202020204" pitchFamily="34" charset="0"/>
              </a:rPr>
              <a:t>Çekici ailemiz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6">
                    <a:lumMod val="50000"/>
                  </a:schemeClr>
                </a:solidFill>
                <a:latin typeface="Trebuchet MS" panose="020B0603020202020204" pitchFamily="34" charset="0"/>
              </a:rPr>
              <a:t>Evimizin erkeği ve şekoşlar 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6">
                    <a:lumMod val="50000"/>
                  </a:schemeClr>
                </a:solidFill>
                <a:latin typeface="Trebuchet MS" panose="020B0603020202020204" pitchFamily="34" charset="0"/>
              </a:rPr>
              <a:t>Fen-A kızlar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6">
                    <a:lumMod val="50000"/>
                  </a:schemeClr>
                </a:solidFill>
                <a:latin typeface="Trebuchet MS" panose="020B0603020202020204" pitchFamily="34" charset="0"/>
              </a:rPr>
              <a:t>Kapri kardeşliği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6">
                    <a:lumMod val="50000"/>
                  </a:schemeClr>
                </a:solidFill>
                <a:latin typeface="Trebuchet MS" panose="020B0603020202020204" pitchFamily="34" charset="0"/>
              </a:rPr>
              <a:t>Kardeşler ve kızları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6">
                    <a:lumMod val="50000"/>
                  </a:schemeClr>
                </a:solidFill>
                <a:latin typeface="Trebuchet MS" panose="020B0603020202020204" pitchFamily="34" charset="0"/>
              </a:rPr>
              <a:t>Kızanlar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6">
                    <a:lumMod val="50000"/>
                  </a:schemeClr>
                </a:solidFill>
                <a:latin typeface="Trebuchet MS" panose="020B0603020202020204" pitchFamily="34" charset="0"/>
              </a:rPr>
              <a:t>Kuzenler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6">
                    <a:lumMod val="50000"/>
                  </a:schemeClr>
                </a:solidFill>
                <a:latin typeface="Trebuchet MS" panose="020B0603020202020204" pitchFamily="34" charset="0"/>
              </a:rPr>
              <a:t>Modern Family 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6">
                    <a:lumMod val="50000"/>
                  </a:schemeClr>
                </a:solidFill>
                <a:latin typeface="Trebuchet MS" panose="020B0603020202020204" pitchFamily="34" charset="0"/>
              </a:rPr>
              <a:t>Ortak dostluk 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6">
                    <a:lumMod val="50000"/>
                  </a:schemeClr>
                </a:solidFill>
                <a:latin typeface="Trebuchet MS" panose="020B0603020202020204" pitchFamily="34" charset="0"/>
              </a:rPr>
              <a:t>Öz star of yıldız 85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6">
                    <a:lumMod val="50000"/>
                  </a:schemeClr>
                </a:solidFill>
                <a:latin typeface="Trebuchet MS" panose="020B0603020202020204" pitchFamily="34" charset="0"/>
              </a:rPr>
              <a:t>TAC84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6">
                    <a:lumMod val="50000"/>
                  </a:schemeClr>
                </a:solidFill>
                <a:latin typeface="Trebuchet MS" panose="020B0603020202020204" pitchFamily="34" charset="0"/>
              </a:rPr>
              <a:t>Tokmakgiller</a:t>
            </a:r>
          </a:p>
        </p:txBody>
      </p:sp>
      <p:sp>
        <p:nvSpPr>
          <p:cNvPr id="13" name="Vertical Scroll 12"/>
          <p:cNvSpPr/>
          <p:nvPr/>
        </p:nvSpPr>
        <p:spPr>
          <a:xfrm>
            <a:off x="8894895" y="1074721"/>
            <a:ext cx="3275642" cy="4707893"/>
          </a:xfrm>
          <a:prstGeom prst="verticalScroll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4">
                    <a:lumMod val="50000"/>
                  </a:schemeClr>
                </a:solidFill>
                <a:latin typeface="Trebuchet MS" panose="020B0603020202020204" pitchFamily="34" charset="0"/>
              </a:rPr>
              <a:t>Bizim tekne 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4">
                    <a:lumMod val="50000"/>
                  </a:schemeClr>
                </a:solidFill>
                <a:latin typeface="Trebuchet MS" panose="020B0603020202020204" pitchFamily="34" charset="0"/>
              </a:rPr>
              <a:t>Cadılar bayramı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4">
                    <a:lumMod val="50000"/>
                  </a:schemeClr>
                </a:solidFill>
                <a:latin typeface="Trebuchet MS" panose="020B0603020202020204" pitchFamily="34" charset="0"/>
              </a:rPr>
              <a:t>Cuma hikayeleri 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4">
                    <a:lumMod val="50000"/>
                  </a:schemeClr>
                </a:solidFill>
                <a:latin typeface="Trebuchet MS" panose="020B0603020202020204" pitchFamily="34" charset="0"/>
              </a:rPr>
              <a:t>Düğün dernek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4">
                    <a:lumMod val="50000"/>
                  </a:schemeClr>
                </a:solidFill>
                <a:latin typeface="Trebuchet MS" panose="020B0603020202020204" pitchFamily="34" charset="0"/>
              </a:rPr>
              <a:t>Ihlamur Adana 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4">
                    <a:lumMod val="50000"/>
                  </a:schemeClr>
                </a:solidFill>
                <a:latin typeface="Trebuchet MS" panose="020B0603020202020204" pitchFamily="34" charset="0"/>
              </a:rPr>
              <a:t>Mahalle yanar kahpe taranır 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4">
                    <a:lumMod val="50000"/>
                  </a:schemeClr>
                </a:solidFill>
                <a:latin typeface="Trebuchet MS" panose="020B0603020202020204" pitchFamily="34" charset="0"/>
              </a:rPr>
              <a:t>NY sokakları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4">
                    <a:lumMod val="50000"/>
                  </a:schemeClr>
                </a:solidFill>
                <a:latin typeface="Trebuchet MS" panose="020B0603020202020204" pitchFamily="34" charset="0"/>
              </a:rPr>
              <a:t>O gemi bir gün gelecek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4">
                    <a:lumMod val="50000"/>
                  </a:schemeClr>
                </a:solidFill>
                <a:latin typeface="Trebuchet MS" panose="020B0603020202020204" pitchFamily="34" charset="0"/>
              </a:rPr>
              <a:t>Onur'un evi 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4">
                    <a:lumMod val="50000"/>
                  </a:schemeClr>
                </a:solidFill>
                <a:latin typeface="Trebuchet MS" panose="020B0603020202020204" pitchFamily="34" charset="0"/>
              </a:rPr>
              <a:t>Perşembe akşamı 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4">
                    <a:lumMod val="50000"/>
                  </a:schemeClr>
                </a:solidFill>
                <a:latin typeface="Trebuchet MS" panose="020B0603020202020204" pitchFamily="34" charset="0"/>
              </a:rPr>
              <a:t>Ritki ve Assos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4">
                    <a:lumMod val="50000"/>
                  </a:schemeClr>
                </a:solidFill>
                <a:latin typeface="Trebuchet MS" panose="020B0603020202020204" pitchFamily="34" charset="0"/>
              </a:rPr>
              <a:t>Summer time bitchezz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4">
                    <a:lumMod val="50000"/>
                  </a:schemeClr>
                </a:solidFill>
                <a:latin typeface="Trebuchet MS" panose="020B0603020202020204" pitchFamily="34" charset="0"/>
              </a:rPr>
              <a:t>Susam sokağı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4">
                    <a:lumMod val="50000"/>
                  </a:schemeClr>
                </a:solidFill>
                <a:latin typeface="Trebuchet MS" panose="020B0603020202020204" pitchFamily="34" charset="0"/>
              </a:rPr>
              <a:t>Tatil </a:t>
            </a:r>
          </a:p>
          <a:p>
            <a:pPr>
              <a:lnSpc>
                <a:spcPct val="114000"/>
              </a:lnSpc>
            </a:pPr>
            <a:r>
              <a:rPr lang="tr-TR" sz="1400" dirty="0">
                <a:solidFill>
                  <a:schemeClr val="accent4">
                    <a:lumMod val="50000"/>
                  </a:schemeClr>
                </a:solidFill>
                <a:latin typeface="Trebuchet MS" panose="020B0603020202020204" pitchFamily="34" charset="0"/>
              </a:rPr>
              <a:t>Veli efendi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11935" y="1117942"/>
            <a:ext cx="17640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b="1" smtClean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Yeme-İçme Bazlı</a:t>
            </a:r>
            <a:endParaRPr lang="tr-TR" sz="1600" b="1" dirty="0">
              <a:solidFill>
                <a:schemeClr val="accent1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00929" y="1117942"/>
            <a:ext cx="2220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b="1" dirty="0" smtClean="0">
                <a:solidFill>
                  <a:schemeClr val="accent6">
                    <a:lumMod val="50000"/>
                  </a:schemeClr>
                </a:solidFill>
                <a:latin typeface="Trebuchet MS" panose="020B0603020202020204" pitchFamily="34" charset="0"/>
              </a:rPr>
              <a:t>Aile/ Okul Referanslı</a:t>
            </a:r>
            <a:endParaRPr lang="tr-TR" sz="1600" b="1" dirty="0">
              <a:solidFill>
                <a:schemeClr val="accent6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798679" y="1117942"/>
            <a:ext cx="2053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b="1" dirty="0" smtClean="0">
                <a:solidFill>
                  <a:schemeClr val="accent4">
                    <a:lumMod val="50000"/>
                  </a:schemeClr>
                </a:solidFill>
                <a:latin typeface="Trebuchet MS" panose="020B0603020202020204" pitchFamily="34" charset="0"/>
              </a:rPr>
              <a:t>Yer, Mekan, Zaman</a:t>
            </a:r>
            <a:endParaRPr lang="tr-TR" sz="1600" b="1" dirty="0">
              <a:solidFill>
                <a:schemeClr val="accent4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14" name="Vertical Scroll 13"/>
          <p:cNvSpPr/>
          <p:nvPr/>
        </p:nvSpPr>
        <p:spPr>
          <a:xfrm>
            <a:off x="3099371" y="1074721"/>
            <a:ext cx="3275642" cy="4707893"/>
          </a:xfrm>
          <a:prstGeom prst="verticalScroll">
            <a:avLst/>
          </a:prstGeom>
          <a:solidFill>
            <a:srgbClr val="FFCCCC"/>
          </a:solidFill>
          <a:ln>
            <a:solidFill>
              <a:srgbClr val="FC857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85000"/>
              </a:lnSpc>
            </a:pPr>
            <a:r>
              <a:rPr lang="tr-TR" sz="1400" dirty="0">
                <a:solidFill>
                  <a:srgbClr val="FF0066"/>
                </a:solidFill>
                <a:latin typeface="Trebuchet MS" panose="020B0603020202020204" pitchFamily="34" charset="0"/>
              </a:rPr>
              <a:t>Abi nolur kurtarın beni</a:t>
            </a:r>
          </a:p>
          <a:p>
            <a:pPr>
              <a:lnSpc>
                <a:spcPct val="85000"/>
              </a:lnSpc>
            </a:pPr>
            <a:r>
              <a:rPr lang="tr-TR" sz="1400" dirty="0" err="1" smtClean="0">
                <a:solidFill>
                  <a:srgbClr val="FF0066"/>
                </a:solidFill>
                <a:latin typeface="Trebuchet MS" panose="020B0603020202020204" pitchFamily="34" charset="0"/>
              </a:rPr>
              <a:t>Aloow</a:t>
            </a:r>
            <a:r>
              <a:rPr lang="tr-TR" sz="1400" dirty="0" smtClean="0">
                <a:solidFill>
                  <a:srgbClr val="FF0066"/>
                </a:solidFill>
                <a:latin typeface="Trebuchet MS" panose="020B0603020202020204" pitchFamily="34" charset="0"/>
              </a:rPr>
              <a:t> </a:t>
            </a:r>
            <a:r>
              <a:rPr lang="tr-TR" sz="1400" dirty="0">
                <a:solidFill>
                  <a:srgbClr val="FF0066"/>
                </a:solidFill>
                <a:latin typeface="Trebuchet MS" panose="020B0603020202020204" pitchFamily="34" charset="0"/>
              </a:rPr>
              <a:t>lütfen konuş</a:t>
            </a:r>
          </a:p>
          <a:p>
            <a:pPr>
              <a:lnSpc>
                <a:spcPct val="85000"/>
              </a:lnSpc>
            </a:pPr>
            <a:r>
              <a:rPr lang="tr-TR" sz="1400" dirty="0" smtClean="0">
                <a:solidFill>
                  <a:srgbClr val="FF0066"/>
                </a:solidFill>
                <a:latin typeface="Trebuchet MS" panose="020B0603020202020204" pitchFamily="34" charset="0"/>
              </a:rPr>
              <a:t>Artık </a:t>
            </a:r>
            <a:r>
              <a:rPr lang="tr-TR" sz="1400" dirty="0">
                <a:solidFill>
                  <a:srgbClr val="FF0066"/>
                </a:solidFill>
                <a:latin typeface="Trebuchet MS" panose="020B0603020202020204" pitchFamily="34" charset="0"/>
              </a:rPr>
              <a:t>görüşelimmm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rgbClr val="FF0066"/>
                </a:solidFill>
                <a:latin typeface="Trebuchet MS" panose="020B0603020202020204" pitchFamily="34" charset="0"/>
              </a:rPr>
              <a:t>Baskıncılar 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rgbClr val="FF0066"/>
                </a:solidFill>
                <a:latin typeface="Trebuchet MS" panose="020B0603020202020204" pitchFamily="34" charset="0"/>
              </a:rPr>
              <a:t>Bir yağmur macerası 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rgbClr val="FF0066"/>
                </a:solidFill>
                <a:latin typeface="Trebuchet MS" panose="020B0603020202020204" pitchFamily="34" charset="0"/>
              </a:rPr>
              <a:t>Bu grubun adını değiştirelim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rgbClr val="FF0066"/>
                </a:solidFill>
                <a:latin typeface="Trebuchet MS" panose="020B0603020202020204" pitchFamily="34" charset="0"/>
              </a:rPr>
              <a:t>Bu grup kendini imha edecek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rgbClr val="FF0066"/>
                </a:solidFill>
                <a:latin typeface="Trebuchet MS" panose="020B0603020202020204" pitchFamily="34" charset="0"/>
              </a:rPr>
              <a:t>Büktürenler 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rgbClr val="FF0066"/>
                </a:solidFill>
                <a:latin typeface="Trebuchet MS" panose="020B0603020202020204" pitchFamily="34" charset="0"/>
              </a:rPr>
              <a:t>Çıkarın beni bu kaptan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rgbClr val="FF0066"/>
                </a:solidFill>
                <a:latin typeface="Trebuchet MS" panose="020B0603020202020204" pitchFamily="34" charset="0"/>
              </a:rPr>
              <a:t>Dedikodu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rgbClr val="FF0066"/>
                </a:solidFill>
                <a:latin typeface="Trebuchet MS" panose="020B0603020202020204" pitchFamily="34" charset="0"/>
              </a:rPr>
              <a:t>Dedikodu fitnefücur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rgbClr val="FF0066"/>
                </a:solidFill>
                <a:latin typeface="Trebuchet MS" panose="020B0603020202020204" pitchFamily="34" charset="0"/>
              </a:rPr>
              <a:t>Gıybet forever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rgbClr val="FF0066"/>
                </a:solidFill>
                <a:latin typeface="Trebuchet MS" panose="020B0603020202020204" pitchFamily="34" charset="0"/>
              </a:rPr>
              <a:t>Gidince çaldır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rgbClr val="FF0066"/>
                </a:solidFill>
                <a:latin typeface="Trebuchet MS" panose="020B0603020202020204" pitchFamily="34" charset="0"/>
              </a:rPr>
              <a:t>Giriş var çıkış yok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rgbClr val="FF0066"/>
                </a:solidFill>
                <a:latin typeface="Trebuchet MS" panose="020B0603020202020204" pitchFamily="34" charset="0"/>
              </a:rPr>
              <a:t>Gossip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rgbClr val="FF0066"/>
                </a:solidFill>
                <a:latin typeface="Trebuchet MS" panose="020B0603020202020204" pitchFamily="34" charset="0"/>
              </a:rPr>
              <a:t>Haydi toplanalım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rgbClr val="FF0066"/>
                </a:solidFill>
                <a:latin typeface="Trebuchet MS" panose="020B0603020202020204" pitchFamily="34" charset="0"/>
              </a:rPr>
              <a:t>Kendini görme akademisi 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rgbClr val="FF0066"/>
                </a:solidFill>
                <a:latin typeface="Trebuchet MS" panose="020B0603020202020204" pitchFamily="34" charset="0"/>
              </a:rPr>
              <a:t>Kim kime ne dedi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rgbClr val="FF0066"/>
                </a:solidFill>
                <a:latin typeface="Trebuchet MS" panose="020B0603020202020204" pitchFamily="34" charset="0"/>
              </a:rPr>
              <a:t>Maksat muhabbet 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rgbClr val="FF0066"/>
                </a:solidFill>
                <a:latin typeface="Trebuchet MS" panose="020B0603020202020204" pitchFamily="34" charset="0"/>
              </a:rPr>
              <a:t>Safkan geyik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rgbClr val="FF0066"/>
                </a:solidFill>
                <a:latin typeface="Trebuchet MS" panose="020B0603020202020204" pitchFamily="34" charset="0"/>
              </a:rPr>
              <a:t>Write in this group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16033" y="1117942"/>
            <a:ext cx="19319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b="1" dirty="0" smtClean="0">
                <a:solidFill>
                  <a:srgbClr val="FF0066"/>
                </a:solidFill>
                <a:latin typeface="Trebuchet MS" panose="020B0603020202020204" pitchFamily="34" charset="0"/>
              </a:rPr>
              <a:t>Eylem Belirtenler </a:t>
            </a:r>
            <a:endParaRPr lang="tr-TR" sz="1600" b="1" dirty="0">
              <a:solidFill>
                <a:srgbClr val="FF0066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752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tr-TR" dirty="0" smtClean="0"/>
              <a:t>EN KOMİK </a:t>
            </a:r>
            <a:r>
              <a:rPr lang="tr-TR" dirty="0" smtClean="0"/>
              <a:t>İSİMLİ WHATSAPP </a:t>
            </a:r>
            <a:r>
              <a:rPr lang="tr-TR" dirty="0" smtClean="0"/>
              <a:t>GRUPLARI - 2</a:t>
            </a:r>
            <a:endParaRPr lang="tr-TR" dirty="0"/>
          </a:p>
        </p:txBody>
      </p:sp>
      <p:sp>
        <p:nvSpPr>
          <p:cNvPr id="11" name="Rounded Rectangle 10"/>
          <p:cNvSpPr/>
          <p:nvPr/>
        </p:nvSpPr>
        <p:spPr>
          <a:xfrm>
            <a:off x="2733840" y="5985529"/>
            <a:ext cx="6724319" cy="497655"/>
          </a:xfrm>
          <a:prstGeom prst="roundRect">
            <a:avLst/>
          </a:prstGeom>
          <a:solidFill>
            <a:srgbClr val="EE3E35"/>
          </a:solidFill>
          <a:ln w="285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20 - 27 Eylül 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2019 tarihlerinde ERA veri tabanına kayıtlı iş dünyası temsilcilerinin </a:t>
            </a:r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163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’ü tarafından online olarak cevaplandırılmıştır.</a:t>
            </a:r>
            <a:endParaRPr lang="en-US" sz="1400" b="1" i="1" dirty="0" smtClean="0">
              <a:solidFill>
                <a:schemeClr val="bg1"/>
              </a:solidFill>
              <a:effectLst/>
              <a:latin typeface="Trebuchet MS" panose="020B0603020202020204" pitchFamily="34" charset="0"/>
            </a:endParaRPr>
          </a:p>
        </p:txBody>
      </p:sp>
      <p:sp>
        <p:nvSpPr>
          <p:cNvPr id="7" name="Vertical Scroll 6"/>
          <p:cNvSpPr/>
          <p:nvPr/>
        </p:nvSpPr>
        <p:spPr>
          <a:xfrm>
            <a:off x="4440988" y="1074721"/>
            <a:ext cx="3275642" cy="4707893"/>
          </a:xfrm>
          <a:prstGeom prst="verticalScroll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Evli mutlu ve çocuklular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Evli olmayan arkadaşlarım 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Girls, get together 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Girlzzzz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Golden girls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Gorgeous İstanbul Women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Grup şurup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İnsan kaymakları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İstek girls 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İyi kızlar cennete!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Kaliteli kızlar 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Kel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Kem &amp; the gang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Kızlar yüreğim sızlar 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Korsan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Kuzucuklar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ManHotten Girls 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Menöpözlüler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Meşgul kadınlar 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Meşgul kızlar 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Mirketler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Mother of dinosaurs </a:t>
            </a:r>
          </a:p>
        </p:txBody>
      </p:sp>
      <p:sp>
        <p:nvSpPr>
          <p:cNvPr id="10" name="Vertical Scroll 9"/>
          <p:cNvSpPr/>
          <p:nvPr/>
        </p:nvSpPr>
        <p:spPr>
          <a:xfrm>
            <a:off x="7340993" y="1074721"/>
            <a:ext cx="3275642" cy="4707893"/>
          </a:xfrm>
          <a:prstGeom prst="verticalScroll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Mühteşem ötesi kızlar</a:t>
            </a:r>
          </a:p>
          <a:p>
            <a:pPr>
              <a:lnSpc>
                <a:spcPct val="85000"/>
              </a:lnSpc>
            </a:pPr>
            <a:r>
              <a:rPr lang="tr-TR" sz="1300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Müzik </a:t>
            </a: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çalışanları derneği 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Odunkarılaa 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Ofisin gülleri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Pipisizler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Ponçikler 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Proje mağdurları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Quality girls 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Sefa pe..venkleri 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Sıpalar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Stratejiçocuklarımız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Şehrin azizleri 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Şen bekarlar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Şirketin gülleri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Teenagers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The gang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X 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X'li grup 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X'siz grup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Yummy mummies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Zengin kızçeler 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Zihinsel periler</a:t>
            </a:r>
            <a:endParaRPr lang="tr-TR" sz="1300" dirty="0">
              <a:solidFill>
                <a:schemeClr val="accent2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66663" y="1117942"/>
            <a:ext cx="21531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b="1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Sıfatlar/ </a:t>
            </a:r>
            <a:r>
              <a:rPr lang="tr-TR" sz="1600" b="1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Lakaplar - 2</a:t>
            </a:r>
            <a:endParaRPr lang="tr-TR" sz="1600" b="1" dirty="0">
              <a:solidFill>
                <a:schemeClr val="accent2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249729" y="1117942"/>
            <a:ext cx="21531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b="1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Sıfatlar/ </a:t>
            </a:r>
            <a:r>
              <a:rPr lang="tr-TR" sz="1600" b="1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Lakaplar - 3</a:t>
            </a:r>
            <a:endParaRPr lang="tr-TR" sz="1600" b="1" dirty="0">
              <a:solidFill>
                <a:schemeClr val="accent2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19" name="Text Box 15"/>
          <p:cNvSpPr txBox="1">
            <a:spLocks noChangeArrowheads="1"/>
          </p:cNvSpPr>
          <p:nvPr/>
        </p:nvSpPr>
        <p:spPr bwMode="auto">
          <a:xfrm>
            <a:off x="974776" y="774474"/>
            <a:ext cx="782556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tr-TR" sz="1100" dirty="0">
                <a:latin typeface="Trebuchet MS" panose="020B0603020202020204" pitchFamily="34" charset="0"/>
              </a:rPr>
              <a:t>En komik WhatsApp gruplarınızın adları nelerdir?</a:t>
            </a:r>
          </a:p>
        </p:txBody>
      </p:sp>
      <p:sp>
        <p:nvSpPr>
          <p:cNvPr id="13" name="Vertical Scroll 12"/>
          <p:cNvSpPr/>
          <p:nvPr/>
        </p:nvSpPr>
        <p:spPr>
          <a:xfrm>
            <a:off x="1545443" y="1074721"/>
            <a:ext cx="3275642" cy="4707893"/>
          </a:xfrm>
          <a:prstGeom prst="verticalScroll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2manyenishtes 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3 küçük falcao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4 nonblondes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Ahlaksız Ugly Ducklings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Angels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Arka sekizli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Ayyaşlar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Basının güzel kızları 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BFF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Bizim kızlar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Cennetlikler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Cılızlar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Ciciş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CoColar 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Conkiler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Çayır manyakları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Çekirgeler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Çılgın bedişler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Daltonlar 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Ekip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Erkekler klübü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Eski dostlar saz ekibi</a:t>
            </a:r>
          </a:p>
          <a:p>
            <a:pPr>
              <a:lnSpc>
                <a:spcPct val="85000"/>
              </a:lnSpc>
            </a:pPr>
            <a:r>
              <a:rPr lang="tr-TR" sz="1300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Eskimeyen dostlar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62621" y="1117942"/>
            <a:ext cx="21531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b="1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Sıfatlar/ </a:t>
            </a:r>
            <a:r>
              <a:rPr lang="tr-TR" sz="1600" b="1" dirty="0" smtClean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</a:rPr>
              <a:t>Lakaplar - 1</a:t>
            </a:r>
            <a:endParaRPr lang="tr-TR" sz="1600" b="1" dirty="0">
              <a:solidFill>
                <a:schemeClr val="accent2">
                  <a:lumMod val="50000"/>
                </a:schemeClr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24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EN KOMİK </a:t>
            </a:r>
            <a:r>
              <a:rPr lang="tr-TR" dirty="0" smtClean="0"/>
              <a:t>İSİMLİ WHATSAPP </a:t>
            </a:r>
            <a:r>
              <a:rPr lang="tr-TR" dirty="0" smtClean="0"/>
              <a:t>GRUPLARI - 3</a:t>
            </a:r>
            <a:endParaRPr lang="tr-TR" dirty="0"/>
          </a:p>
        </p:txBody>
      </p:sp>
      <p:sp>
        <p:nvSpPr>
          <p:cNvPr id="11" name="Rounded Rectangle 10"/>
          <p:cNvSpPr/>
          <p:nvPr/>
        </p:nvSpPr>
        <p:spPr>
          <a:xfrm>
            <a:off x="2733840" y="5985529"/>
            <a:ext cx="6724319" cy="497655"/>
          </a:xfrm>
          <a:prstGeom prst="roundRect">
            <a:avLst/>
          </a:prstGeom>
          <a:solidFill>
            <a:srgbClr val="EE3E35"/>
          </a:solidFill>
          <a:ln w="28575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20 - 27 Eylül 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2019 tarihlerinde ERA veri tabanına kayıtlı iş dünyası temsilcilerinin </a:t>
            </a:r>
            <a:r>
              <a:rPr lang="tr-TR" sz="1400" b="1" i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163</a:t>
            </a:r>
            <a:r>
              <a:rPr lang="tr-TR" sz="1400" b="1" i="1" dirty="0" smtClean="0">
                <a:solidFill>
                  <a:schemeClr val="bg1"/>
                </a:solidFill>
                <a:effectLst/>
                <a:latin typeface="Trebuchet MS" panose="020B0603020202020204" pitchFamily="34" charset="0"/>
              </a:rPr>
              <a:t>’ü tarafından online olarak cevaplandırılmıştır.</a:t>
            </a:r>
            <a:endParaRPr lang="en-US" sz="1400" b="1" i="1" dirty="0" smtClean="0">
              <a:solidFill>
                <a:schemeClr val="bg1"/>
              </a:solidFill>
              <a:effectLst/>
              <a:latin typeface="Trebuchet MS" panose="020B0603020202020204" pitchFamily="34" charset="0"/>
            </a:endParaRPr>
          </a:p>
        </p:txBody>
      </p:sp>
      <p:sp>
        <p:nvSpPr>
          <p:cNvPr id="20" name="Vertical Scroll 19"/>
          <p:cNvSpPr/>
          <p:nvPr/>
        </p:nvSpPr>
        <p:spPr>
          <a:xfrm>
            <a:off x="2768948" y="1113358"/>
            <a:ext cx="3275642" cy="4707893"/>
          </a:xfrm>
          <a:prstGeom prst="verticalScroll">
            <a:avLst/>
          </a:prstGeom>
          <a:solidFill>
            <a:schemeClr val="bg2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Alageyikler 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Artı 21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Batan geminin batakları 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BİP 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Bohemian Rhapsody 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BT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Canik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Capon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CMT TPC 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Coken grup yerine 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Devinim 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Garip gureba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Gel gel gümüle gel böğrüme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Ghetto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Gün bank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Hayat fani ice cream baki 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Hayat sana güzel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Hayırlı kısmetler 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Hobala bubala çumbaba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I need $$ 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İğdaş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Kanarya 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Kazağım nerde?</a:t>
            </a:r>
          </a:p>
        </p:txBody>
      </p:sp>
      <p:sp>
        <p:nvSpPr>
          <p:cNvPr id="21" name="Vertical Scroll 20"/>
          <p:cNvSpPr/>
          <p:nvPr/>
        </p:nvSpPr>
        <p:spPr>
          <a:xfrm>
            <a:off x="6113057" y="1113358"/>
            <a:ext cx="3275642" cy="4707893"/>
          </a:xfrm>
          <a:prstGeom prst="verticalScroll">
            <a:avLst/>
          </a:prstGeom>
          <a:solidFill>
            <a:schemeClr val="bg2"/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5000"/>
              </a:lnSpc>
            </a:pPr>
            <a:r>
              <a:rPr lang="tr-TR" sz="1400" dirty="0" smtClean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Kırk </a:t>
            </a:r>
            <a:r>
              <a:rPr lang="tr-TR" sz="1400" dirty="0" err="1" smtClean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tırt</a:t>
            </a:r>
            <a:r>
              <a:rPr lang="tr-TR" sz="1400" dirty="0" smtClean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 </a:t>
            </a:r>
            <a:endParaRPr lang="tr-TR" sz="1400" dirty="0">
              <a:solidFill>
                <a:schemeClr val="bg2">
                  <a:lumMod val="10000"/>
                </a:schemeClr>
              </a:solidFill>
              <a:latin typeface="Trebuchet MS" panose="020B0603020202020204" pitchFamily="34" charset="0"/>
            </a:endParaRP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Kokteyllerde %20 indirim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Komedi expresi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Kumar borcu namus borcu 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Kuzuların Sessizliği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Madigudi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Magazin 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Mm mario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Mod devir 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Nerede o eski takım 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No name 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NoSugerNoSmoke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Ölüm grubu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Pişman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Sca korocanlar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Stones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Tavla &amp; şamata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Tekkan lovers 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Uçan kuş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Yazık 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Yeni tatak</a:t>
            </a:r>
          </a:p>
          <a:p>
            <a:pPr>
              <a:lnSpc>
                <a:spcPct val="85000"/>
              </a:lnSpc>
            </a:pPr>
            <a:r>
              <a:rPr lang="tr-TR" sz="1400" dirty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Zinhar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18567" y="1142995"/>
            <a:ext cx="2212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b="1" dirty="0" smtClean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Ve diğer yaratıcılar...</a:t>
            </a:r>
            <a:endParaRPr lang="tr-TR" sz="1600" b="1" dirty="0">
              <a:solidFill>
                <a:schemeClr val="bg2">
                  <a:lumMod val="10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958812" y="1142995"/>
            <a:ext cx="22121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b="1" dirty="0" smtClean="0">
                <a:solidFill>
                  <a:schemeClr val="bg2">
                    <a:lumMod val="10000"/>
                  </a:schemeClr>
                </a:solidFill>
                <a:latin typeface="Trebuchet MS" panose="020B0603020202020204" pitchFamily="34" charset="0"/>
              </a:rPr>
              <a:t>Ve diğer yaratıcılar...</a:t>
            </a:r>
            <a:endParaRPr lang="tr-TR" sz="1600" b="1" dirty="0">
              <a:solidFill>
                <a:schemeClr val="bg2">
                  <a:lumMod val="10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24" name="Text Box 15"/>
          <p:cNvSpPr txBox="1">
            <a:spLocks noChangeArrowheads="1"/>
          </p:cNvSpPr>
          <p:nvPr/>
        </p:nvSpPr>
        <p:spPr bwMode="auto">
          <a:xfrm>
            <a:off x="974776" y="774474"/>
            <a:ext cx="7825566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tr-TR" sz="1100" dirty="0">
                <a:latin typeface="Trebuchet MS" panose="020B0603020202020204" pitchFamily="34" charset="0"/>
              </a:rPr>
              <a:t>En komik WhatsApp gruplarınızın adları nelerdir?</a:t>
            </a:r>
          </a:p>
        </p:txBody>
      </p:sp>
    </p:spTree>
    <p:extLst>
      <p:ext uri="{BB962C8B-B14F-4D97-AF65-F5344CB8AC3E}">
        <p14:creationId xmlns:p14="http://schemas.microsoft.com/office/powerpoint/2010/main" val="4035406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Gotham Bold"/>
        <a:ea typeface=""/>
        <a:cs typeface=""/>
      </a:majorFont>
      <a:minorFont>
        <a:latin typeface="Gotham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1_Varsayılan Tasarım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1_Varsayılan Tasarım">
    <a:majorFont>
      <a:latin typeface="Trebuchet MS"/>
      <a:ea typeface=""/>
      <a:cs typeface=""/>
    </a:majorFont>
    <a:minorFont>
      <a:latin typeface="Trebuchet MS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10309</TotalTime>
  <Words>549</Words>
  <Application>Microsoft Office PowerPoint</Application>
  <PresentationFormat>Custom</PresentationFormat>
  <Paragraphs>199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Calibri</vt:lpstr>
      <vt:lpstr>Office Theme</vt:lpstr>
      <vt:lpstr>GÖNÜLLÜLÜK YAPMAK İSTENEN ALANLAR</vt:lpstr>
      <vt:lpstr>EN KOMİK İSİMLİ WHATSAPP GRUPLARI - 1</vt:lpstr>
      <vt:lpstr>EN KOMİK İSİMLİ WHATSAPP GRUPLARI - 2</vt:lpstr>
      <vt:lpstr>EN KOMİK İSİMLİ WHATSAPP GRUPLARI - 3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Hakan Özdemir</dc:creator>
  <cp:lastModifiedBy>Ebru</cp:lastModifiedBy>
  <cp:revision>557</cp:revision>
  <dcterms:created xsi:type="dcterms:W3CDTF">2014-08-12T13:00:58Z</dcterms:created>
  <dcterms:modified xsi:type="dcterms:W3CDTF">2019-10-16T11:47:04Z</dcterms:modified>
</cp:coreProperties>
</file>